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90" r:id="rId4"/>
    <p:sldId id="258" r:id="rId5"/>
    <p:sldId id="262" r:id="rId6"/>
    <p:sldId id="276" r:id="rId7"/>
    <p:sldId id="263" r:id="rId8"/>
    <p:sldId id="285" r:id="rId9"/>
    <p:sldId id="291" r:id="rId10"/>
    <p:sldId id="292" r:id="rId11"/>
    <p:sldId id="293" r:id="rId12"/>
    <p:sldId id="294" r:id="rId13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5"/>
      <p:bold r:id="rId16"/>
    </p:embeddedFont>
    <p:embeddedFont>
      <p:font typeface="Fira Sans Extra Condensed" panose="020B0503050000020004" pitchFamily="34" charset="0"/>
      <p:regular r:id="rId17"/>
      <p:bold r:id="rId18"/>
      <p:italic r:id="rId19"/>
      <p:boldItalic r:id="rId20"/>
    </p:embeddedFont>
    <p:embeddedFont>
      <p:font typeface="Fira Sans Extra Condensed SemiBold" panose="020B0604020202020204" charset="0"/>
      <p:regular r:id="rId21"/>
      <p:bold r:id="rId22"/>
      <p:italic r:id="rId23"/>
      <p:boldItalic r:id="rId24"/>
    </p:embeddedFont>
    <p:embeddedFont>
      <p:font typeface="Modern No. 20" panose="02070704070505020303" pitchFamily="18" charset="0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41BC1B-7938-4DF4-8AE8-1F51630C6519}">
  <a:tblStyle styleId="{0641BC1B-7938-4DF4-8AE8-1F51630C65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04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ge4f2e5e747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" name="Google Shape;2529;ge4f2e5e747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e96fd5876e_0_3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e96fd5876e_0_3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461968" y="1248422"/>
            <a:ext cx="4682032" cy="2314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Modern No. 20" panose="02070704070505020303" pitchFamily="18" charset="0"/>
              </a:rPr>
              <a:t>BOOK</a:t>
            </a:r>
            <a:br>
              <a:rPr lang="en" sz="3600" dirty="0">
                <a:latin typeface="Modern No. 20" panose="02070704070505020303" pitchFamily="18" charset="0"/>
              </a:rPr>
            </a:br>
            <a:r>
              <a:rPr lang="en" sz="3600" dirty="0">
                <a:latin typeface="Modern No. 20" panose="02070704070505020303" pitchFamily="18" charset="0"/>
              </a:rPr>
              <a:t>RECOMMENDATION</a:t>
            </a:r>
            <a:br>
              <a:rPr lang="en" sz="3600" dirty="0">
                <a:latin typeface="Modern No. 20" panose="02070704070505020303" pitchFamily="18" charset="0"/>
              </a:rPr>
            </a:br>
            <a:r>
              <a:rPr lang="en" sz="3600" dirty="0">
                <a:latin typeface="Modern No. 20" panose="02070704070505020303" pitchFamily="18" charset="0"/>
              </a:rPr>
              <a:t>SYSTEM</a:t>
            </a:r>
            <a:endParaRPr sz="3600" dirty="0">
              <a:latin typeface="Modern No. 20" panose="02070704070505020303" pitchFamily="18" charset="0"/>
            </a:endParaRPr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4572000" y="3040665"/>
            <a:ext cx="4460578" cy="1002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Modern No. 20" panose="02070704070505020303" pitchFamily="18" charset="0"/>
              </a:rPr>
              <a:t>USING</a:t>
            </a:r>
            <a:br>
              <a:rPr lang="en" sz="2400" dirty="0">
                <a:latin typeface="Modern No. 20" panose="02070704070505020303" pitchFamily="18" charset="0"/>
              </a:rPr>
            </a:br>
            <a:r>
              <a:rPr lang="en" sz="2400" dirty="0">
                <a:latin typeface="Modern No. 20" panose="02070704070505020303" pitchFamily="18" charset="0"/>
              </a:rPr>
              <a:t>MACHINE LEARNING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Modern No. 20" panose="02070704070505020303" pitchFamily="18" charset="0"/>
              </a:rPr>
              <a:t>ALGORITHM</a:t>
            </a:r>
            <a:endParaRPr sz="2400" dirty="0">
              <a:latin typeface="Modern No. 20" panose="02070704070505020303" pitchFamily="18" charset="0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78928" y="38871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A43AC-73BA-EF05-324F-1BF9CFF5B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 descr="A picture containing text, bunch, different, several&#10;&#10;Description automatically generated">
            <a:extLst>
              <a:ext uri="{FF2B5EF4-FFF2-40B4-BE49-F238E27FC236}">
                <a16:creationId xmlns:a16="http://schemas.microsoft.com/office/drawing/2014/main" id="{90D25F4D-5BB4-1402-38BB-984BCD8B4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42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975DB-AC84-408E-DB8C-4D9662011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C480C91-B510-F803-3D6F-888FC84EB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2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3C81B-1FDC-787A-3DF4-6B206D064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554CE37C-E799-AEC8-B93C-F5A70B5E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25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109874"/>
            <a:ext cx="2577299" cy="596100"/>
            <a:chOff x="3297249" y="1109874"/>
            <a:chExt cx="2577299" cy="596100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3893348" y="1193275"/>
              <a:ext cx="1981200" cy="419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INTRODUCTION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41" name="Google Shape;241;p16"/>
          <p:cNvGrpSpPr/>
          <p:nvPr/>
        </p:nvGrpSpPr>
        <p:grpSpPr>
          <a:xfrm>
            <a:off x="345778" y="1447236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6"/>
          <p:cNvGrpSpPr/>
          <p:nvPr/>
        </p:nvGrpSpPr>
        <p:grpSpPr>
          <a:xfrm>
            <a:off x="6033350" y="1109875"/>
            <a:ext cx="2577300" cy="596100"/>
            <a:chOff x="6033350" y="1109875"/>
            <a:chExt cx="2577300" cy="596100"/>
          </a:xfrm>
        </p:grpSpPr>
        <p:sp>
          <p:nvSpPr>
            <p:cNvPr id="301" name="Google Shape;301;p16"/>
            <p:cNvSpPr txBox="1"/>
            <p:nvPr/>
          </p:nvSpPr>
          <p:spPr>
            <a:xfrm>
              <a:off x="6629450" y="12131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FLOW DIAGRAM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89598"/>
            <a:ext cx="2587476" cy="596100"/>
            <a:chOff x="3297248" y="2589598"/>
            <a:chExt cx="2587476" cy="596100"/>
          </a:xfrm>
        </p:grpSpPr>
        <p:sp>
          <p:nvSpPr>
            <p:cNvPr id="306" name="Google Shape;306;p16"/>
            <p:cNvSpPr txBox="1"/>
            <p:nvPr/>
          </p:nvSpPr>
          <p:spPr>
            <a:xfrm>
              <a:off x="3903524" y="272577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&amp; MOTIVATION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5424" y="4099116"/>
            <a:ext cx="2589300" cy="596100"/>
            <a:chOff x="3297248" y="4055023"/>
            <a:chExt cx="2589300" cy="596100"/>
          </a:xfrm>
        </p:grpSpPr>
        <p:sp>
          <p:nvSpPr>
            <p:cNvPr id="311" name="Google Shape;311;p16"/>
            <p:cNvSpPr txBox="1"/>
            <p:nvPr/>
          </p:nvSpPr>
          <p:spPr>
            <a:xfrm>
              <a:off x="3905348" y="41908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SDLC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616950"/>
            <a:ext cx="2577300" cy="596100"/>
            <a:chOff x="6033350" y="2616950"/>
            <a:chExt cx="2577300" cy="596100"/>
          </a:xfrm>
        </p:grpSpPr>
        <p:sp>
          <p:nvSpPr>
            <p:cNvPr id="316" name="Google Shape;316;p16"/>
            <p:cNvSpPr txBox="1"/>
            <p:nvPr/>
          </p:nvSpPr>
          <p:spPr>
            <a:xfrm>
              <a:off x="6629450" y="2756496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TECHNOLOGIES USED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/>
          <p:cNvGrpSpPr/>
          <p:nvPr/>
        </p:nvGrpSpPr>
        <p:grpSpPr>
          <a:xfrm>
            <a:off x="6033350" y="4056000"/>
            <a:ext cx="2577300" cy="596100"/>
            <a:chOff x="6033350" y="4056000"/>
            <a:chExt cx="2577300" cy="596100"/>
          </a:xfrm>
        </p:grpSpPr>
        <p:sp>
          <p:nvSpPr>
            <p:cNvPr id="321" name="Google Shape;321;p16"/>
            <p:cNvSpPr txBox="1"/>
            <p:nvPr/>
          </p:nvSpPr>
          <p:spPr>
            <a:xfrm>
              <a:off x="6629450" y="416656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IMPLEMENTED RESULT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 flipH="1">
            <a:off x="3595298" y="1705974"/>
            <a:ext cx="1" cy="88362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cxnSpLocks/>
            <a:stCxn id="308" idx="4"/>
            <a:endCxn id="313" idx="0"/>
          </p:cNvCxnSpPr>
          <p:nvPr/>
        </p:nvCxnSpPr>
        <p:spPr>
          <a:xfrm flipH="1">
            <a:off x="3593474" y="3185698"/>
            <a:ext cx="1824" cy="91341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/>
          <p:cNvCxnSpPr>
            <a:stCxn id="318" idx="4"/>
            <a:endCxn id="323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F568B174-1E43-495B-8E84-D1E8D21E5FFA}"/>
              </a:ext>
            </a:extLst>
          </p:cNvPr>
          <p:cNvSpPr/>
          <p:nvPr/>
        </p:nvSpPr>
        <p:spPr>
          <a:xfrm>
            <a:off x="96240" y="763866"/>
            <a:ext cx="6343990" cy="4303441"/>
          </a:xfrm>
          <a:prstGeom prst="flowChartAlternateProcess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31" name="Google Shape;2531;p49"/>
          <p:cNvSpPr txBox="1">
            <a:spLocks noGrp="1"/>
          </p:cNvSpPr>
          <p:nvPr>
            <p:ph type="title" idx="4294967295"/>
          </p:nvPr>
        </p:nvSpPr>
        <p:spPr>
          <a:xfrm>
            <a:off x="469723" y="94763"/>
            <a:ext cx="7048500" cy="557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3" name="Google Shape;2533;p49"/>
          <p:cNvSpPr txBox="1"/>
          <p:nvPr/>
        </p:nvSpPr>
        <p:spPr>
          <a:xfrm>
            <a:off x="170985" y="936702"/>
            <a:ext cx="634399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In the digital age, there are many books available, making it overwhelming for readers to find books they'll enjoy.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A book recommendation system is a software application that can suggest books to users based on their reading history, preferences, and other factors.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The objective of this project is to design and implement a book recommendation system that can provide personalized recommendations to users.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The system will collect user data, such as reading history, ratings, and preferences, and use algorithms such as collaborative filtering, cosine similarity, or a hybrid approach to generate accurate and relevant recommendations.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The project will involve gathering requirements, designing the system architecture, collecting and storing book and user data, implementing algorithms, developing a user-friendly interface, and testing and debugging the system.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The system will need to be scalable and secure, with measures in place to protect user data.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Fira Sans Extra Condensed" panose="020B0503050000020004" pitchFamily="34" charset="0"/>
              </a:rPr>
              <a:t>The book recommendation system will be a useful tool for book lovers, providing them with a personalized and efficient way to discover new books that they'll enjoy.</a:t>
            </a:r>
          </a:p>
        </p:txBody>
      </p:sp>
      <p:grpSp>
        <p:nvGrpSpPr>
          <p:cNvPr id="2534" name="Google Shape;2534;p49"/>
          <p:cNvGrpSpPr/>
          <p:nvPr/>
        </p:nvGrpSpPr>
        <p:grpSpPr>
          <a:xfrm>
            <a:off x="6956097" y="1485953"/>
            <a:ext cx="1446116" cy="2863897"/>
            <a:chOff x="6529419" y="1724307"/>
            <a:chExt cx="1480463" cy="2931917"/>
          </a:xfrm>
        </p:grpSpPr>
        <p:grpSp>
          <p:nvGrpSpPr>
            <p:cNvPr id="2535" name="Google Shape;2535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536" name="Google Shape;2536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537" name="Google Shape;2537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9" name="Google Shape;2539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0" name="Google Shape;2540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541" name="Google Shape;2541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542" name="Google Shape;2542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4" name="Google Shape;2544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545" name="Google Shape;2545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49" name="Google Shape;2549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550" name="Google Shape;2550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551" name="Google Shape;2551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3" name="Google Shape;2553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554" name="Google Shape;2554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58" name="Google Shape;2558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559" name="Google Shape;2559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560" name="Google Shape;2560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2" name="Google Shape;2562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563" name="Google Shape;2563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65" name="Google Shape;2565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566" name="Google Shape;2566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567" name="Google Shape;2567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9" name="Google Shape;2569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570" name="Google Shape;2570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784735" y="249100"/>
            <a:ext cx="4276775" cy="4500985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>
            <a:off x="26308" y="199609"/>
            <a:ext cx="4276775" cy="4500986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4" name="Google Shape;334;p17"/>
          <p:cNvSpPr/>
          <p:nvPr/>
        </p:nvSpPr>
        <p:spPr>
          <a:xfrm>
            <a:off x="48657" y="30892"/>
            <a:ext cx="784800" cy="8069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4689700" y="30892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49" name="Google Shape;349;p17"/>
          <p:cNvGrpSpPr/>
          <p:nvPr/>
        </p:nvGrpSpPr>
        <p:grpSpPr>
          <a:xfrm>
            <a:off x="179630" y="862283"/>
            <a:ext cx="3485524" cy="3675847"/>
            <a:chOff x="768540" y="1949141"/>
            <a:chExt cx="3485524" cy="3345779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768540" y="1949141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</a:t>
              </a:r>
              <a:endParaRPr lang="en-IN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910864" y="2256351"/>
              <a:ext cx="3343200" cy="30385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Wingdings" panose="05000000000000000000" pitchFamily="2" charset="2"/>
                <a:buChar char="q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The Problem faced by people due to growing numbers of books available and the difficulty in finding the right book to read according to our interest.</a:t>
              </a:r>
            </a:p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Wingdings" panose="05000000000000000000" pitchFamily="2" charset="2"/>
                <a:buChar char="q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Due to traditional method to discover new books such as bestseller lists or asking someone for recommendations can be limiting and time consuming.</a:t>
              </a:r>
            </a:p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Wingdings" panose="05000000000000000000" pitchFamily="2" charset="2"/>
                <a:buChar char="q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The Book Recommendation System are designed to help users to discover new books based on their interests, preferences, and reading history.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en-US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4882737" y="862283"/>
            <a:ext cx="3711985" cy="3574752"/>
            <a:chOff x="4882737" y="805133"/>
            <a:chExt cx="3711985" cy="3574752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4882737" y="805133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MOTIVATI</a:t>
              </a: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251522" y="1035838"/>
              <a:ext cx="3343200" cy="33440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Wingdings" panose="05000000000000000000" pitchFamily="2" charset="2"/>
                <a:buChar char="q"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The Motivation behind this project is to improve the reading experience of users by providing personalized recommendations based on their preferences.</a:t>
              </a:r>
            </a:p>
            <a:p>
              <a:pPr marL="288290" indent="-285750">
                <a:buSzPts val="1400"/>
                <a:buFont typeface="Wingdings" panose="05000000000000000000" pitchFamily="2" charset="2"/>
                <a:buChar char="q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This system will make reader easier to find their next book and it will also help to promote lesser-known books and authors, expanding the diversity and variety of books available to readers.</a:t>
              </a:r>
            </a:p>
            <a:p>
              <a:pPr marL="288290" indent="-285750">
                <a:buSzPts val="1400"/>
                <a:buFont typeface="Wingdings" panose="05000000000000000000" pitchFamily="2" charset="2"/>
                <a:buChar char="q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Using this system user not only save time but also provides a wider selection of books that the reader is likely to enjoy.</a:t>
              </a:r>
            </a:p>
          </p:txBody>
        </p:sp>
      </p:grpSp>
      <p:pic>
        <p:nvPicPr>
          <p:cNvPr id="5" name="Graphic 4" descr="Brainstorm outline">
            <a:extLst>
              <a:ext uri="{FF2B5EF4-FFF2-40B4-BE49-F238E27FC236}">
                <a16:creationId xmlns:a16="http://schemas.microsoft.com/office/drawing/2014/main" id="{67677DAF-F40E-FEC1-9941-98CE80A47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70" y="55361"/>
            <a:ext cx="687659" cy="702991"/>
          </a:xfrm>
          <a:prstGeom prst="rect">
            <a:avLst/>
          </a:prstGeom>
        </p:spPr>
      </p:pic>
      <p:pic>
        <p:nvPicPr>
          <p:cNvPr id="7" name="Graphic 6" descr="Abacus with solid fill">
            <a:extLst>
              <a:ext uri="{FF2B5EF4-FFF2-40B4-BE49-F238E27FC236}">
                <a16:creationId xmlns:a16="http://schemas.microsoft.com/office/drawing/2014/main" id="{FE77CA3E-F49E-149D-5ADF-4CD84A29C2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84734" y="79250"/>
            <a:ext cx="594731" cy="6547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0" y="435906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DEVELOPMENT LIFE CYCLE</a:t>
            </a:r>
            <a:br>
              <a:rPr lang="en" dirty="0"/>
            </a:br>
            <a:r>
              <a:rPr lang="en" dirty="0"/>
              <a:t>FOR BOOK RECOMMENDATION</a:t>
            </a:r>
            <a:br>
              <a:rPr lang="en" dirty="0"/>
            </a:br>
            <a:r>
              <a:rPr lang="en" dirty="0"/>
              <a:t>SYSTEM</a:t>
            </a:r>
            <a:endParaRPr dirty="0"/>
          </a:p>
        </p:txBody>
      </p:sp>
      <p:grpSp>
        <p:nvGrpSpPr>
          <p:cNvPr id="594" name="Google Shape;594;p21"/>
          <p:cNvGrpSpPr/>
          <p:nvPr/>
        </p:nvGrpSpPr>
        <p:grpSpPr>
          <a:xfrm>
            <a:off x="7412968" y="-51951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2778986" y="2561630"/>
            <a:ext cx="3040368" cy="756148"/>
            <a:chOff x="4551082" y="1205299"/>
            <a:chExt cx="3040368" cy="756148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31142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551082" y="1205299"/>
              <a:ext cx="1981200" cy="756148"/>
              <a:chOff x="5955957" y="627632"/>
              <a:chExt cx="1981200" cy="756148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5955957" y="627632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Testing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5955957" y="1051980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Testing the system to meet the requirements of user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558372" y="1759336"/>
            <a:ext cx="3097133" cy="732616"/>
            <a:chOff x="3332267" y="2383132"/>
            <a:chExt cx="3097133" cy="732616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332267" y="2383132"/>
              <a:ext cx="1981200" cy="732616"/>
              <a:chOff x="5899192" y="639040"/>
              <a:chExt cx="1981200" cy="732616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5899192" y="639040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Development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5899192" y="103985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Writing code, framework, libraries, etc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4355137" y="909325"/>
            <a:ext cx="3102678" cy="746189"/>
            <a:chOff x="3326722" y="2336161"/>
            <a:chExt cx="3102678" cy="746189"/>
          </a:xfrm>
        </p:grpSpPr>
        <p:sp>
          <p:nvSpPr>
            <p:cNvPr id="617" name="Google Shape;617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326722" y="2336161"/>
              <a:ext cx="1994106" cy="721321"/>
              <a:chOff x="5893647" y="592069"/>
              <a:chExt cx="1994106" cy="721321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5893647" y="59206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Design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5906553" y="981590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dirty="0">
                    <a:latin typeface="Roboto"/>
                    <a:ea typeface="Roboto"/>
                    <a:cs typeface="Roboto"/>
                    <a:sym typeface="Roboto"/>
                  </a:rPr>
                  <a:t>T</a:t>
                </a: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he architecture of book recommendation system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21" name="Google Shape;621;p21"/>
          <p:cNvGrpSpPr/>
          <p:nvPr/>
        </p:nvGrpSpPr>
        <p:grpSpPr>
          <a:xfrm>
            <a:off x="5352850" y="46398"/>
            <a:ext cx="2918115" cy="806076"/>
            <a:chOff x="3511285" y="2276274"/>
            <a:chExt cx="2918115" cy="806076"/>
          </a:xfrm>
        </p:grpSpPr>
        <p:sp>
          <p:nvSpPr>
            <p:cNvPr id="622" name="Google Shape;62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23" name="Google Shape;623;p21"/>
            <p:cNvGrpSpPr/>
            <p:nvPr/>
          </p:nvGrpSpPr>
          <p:grpSpPr>
            <a:xfrm>
              <a:off x="3511285" y="2276274"/>
              <a:ext cx="2008078" cy="765859"/>
              <a:chOff x="6078210" y="532182"/>
              <a:chExt cx="2008078" cy="765859"/>
            </a:xfrm>
          </p:grpSpPr>
          <p:sp>
            <p:nvSpPr>
              <p:cNvPr id="624" name="Google Shape;624;p21"/>
              <p:cNvSpPr txBox="1"/>
              <p:nvPr/>
            </p:nvSpPr>
            <p:spPr>
              <a:xfrm>
                <a:off x="6105088" y="532182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Requirement </a:t>
                </a: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Gather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5" name="Google Shape;625;p21"/>
              <p:cNvSpPr txBox="1"/>
              <p:nvPr/>
            </p:nvSpPr>
            <p:spPr>
              <a:xfrm>
                <a:off x="6078210" y="96624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dirty="0">
                    <a:latin typeface="Roboto"/>
                    <a:ea typeface="Roboto"/>
                    <a:cs typeface="Roboto"/>
                    <a:sym typeface="Roboto"/>
                  </a:rPr>
                  <a:t>Gather resources like documents, dataset etc.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5" name="Google Shape;626;p21">
            <a:extLst>
              <a:ext uri="{FF2B5EF4-FFF2-40B4-BE49-F238E27FC236}">
                <a16:creationId xmlns:a16="http://schemas.microsoft.com/office/drawing/2014/main" id="{D54732E9-D5AE-6A36-237A-DD392A2768AB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55561" y="549142"/>
            <a:ext cx="510900" cy="50079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4" name="Google Shape;611;p21">
            <a:extLst>
              <a:ext uri="{FF2B5EF4-FFF2-40B4-BE49-F238E27FC236}">
                <a16:creationId xmlns:a16="http://schemas.microsoft.com/office/drawing/2014/main" id="{91EDA8D4-8620-C23D-1F18-57F9CB6A7366}"/>
              </a:ext>
            </a:extLst>
          </p:cNvPr>
          <p:cNvGrpSpPr/>
          <p:nvPr/>
        </p:nvGrpSpPr>
        <p:grpSpPr>
          <a:xfrm>
            <a:off x="1400638" y="4362520"/>
            <a:ext cx="2800405" cy="711032"/>
            <a:chOff x="3613601" y="2481663"/>
            <a:chExt cx="2800405" cy="711032"/>
          </a:xfrm>
        </p:grpSpPr>
        <p:sp>
          <p:nvSpPr>
            <p:cNvPr id="25" name="Google Shape;612;p21">
              <a:extLst>
                <a:ext uri="{FF2B5EF4-FFF2-40B4-BE49-F238E27FC236}">
                  <a16:creationId xmlns:a16="http://schemas.microsoft.com/office/drawing/2014/main" id="{E7CC6BBA-24B5-E4D8-8703-9BAE7FEC858A}"/>
                </a:ext>
              </a:extLst>
            </p:cNvPr>
            <p:cNvSpPr/>
            <p:nvPr/>
          </p:nvSpPr>
          <p:spPr>
            <a:xfrm>
              <a:off x="5809506" y="2481663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6" name="Google Shape;613;p21">
              <a:extLst>
                <a:ext uri="{FF2B5EF4-FFF2-40B4-BE49-F238E27FC236}">
                  <a16:creationId xmlns:a16="http://schemas.microsoft.com/office/drawing/2014/main" id="{A513BEAE-9C09-A2B6-178B-0E17375F8588}"/>
                </a:ext>
              </a:extLst>
            </p:cNvPr>
            <p:cNvGrpSpPr/>
            <p:nvPr/>
          </p:nvGrpSpPr>
          <p:grpSpPr>
            <a:xfrm>
              <a:off x="3613601" y="2529095"/>
              <a:ext cx="1981200" cy="663600"/>
              <a:chOff x="6180526" y="785003"/>
              <a:chExt cx="1981200" cy="663600"/>
            </a:xfrm>
          </p:grpSpPr>
          <p:sp>
            <p:nvSpPr>
              <p:cNvPr id="27" name="Google Shape;614;p21">
                <a:extLst>
                  <a:ext uri="{FF2B5EF4-FFF2-40B4-BE49-F238E27FC236}">
                    <a16:creationId xmlns:a16="http://schemas.microsoft.com/office/drawing/2014/main" id="{B03D0D90-F5C0-348D-9A00-AE5A8FC473A9}"/>
                  </a:ext>
                </a:extLst>
              </p:cNvPr>
              <p:cNvSpPr txBox="1"/>
              <p:nvPr/>
            </p:nvSpPr>
            <p:spPr>
              <a:xfrm>
                <a:off x="6180526" y="78500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Maintenance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8" name="Google Shape;615;p21">
                <a:extLst>
                  <a:ext uri="{FF2B5EF4-FFF2-40B4-BE49-F238E27FC236}">
                    <a16:creationId xmlns:a16="http://schemas.microsoft.com/office/drawing/2014/main" id="{ED0EAA92-B287-4879-5E9F-6F3DD4E95A6E}"/>
                  </a:ext>
                </a:extLst>
              </p:cNvPr>
              <p:cNvSpPr txBox="1"/>
              <p:nvPr/>
            </p:nvSpPr>
            <p:spPr>
              <a:xfrm>
                <a:off x="6180526" y="111680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dirty="0">
                    <a:latin typeface="Roboto"/>
                    <a:ea typeface="Roboto"/>
                    <a:cs typeface="Roboto"/>
                    <a:sym typeface="Roboto"/>
                  </a:rPr>
                  <a:t>F</a:t>
                </a: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ix issue, add new feature, and updating</a:t>
                </a:r>
              </a:p>
            </p:txBody>
          </p:sp>
        </p:grpSp>
      </p:grpSp>
      <p:cxnSp>
        <p:nvCxnSpPr>
          <p:cNvPr id="29" name="Google Shape;626;p21">
            <a:extLst>
              <a:ext uri="{FF2B5EF4-FFF2-40B4-BE49-F238E27FC236}">
                <a16:creationId xmlns:a16="http://schemas.microsoft.com/office/drawing/2014/main" id="{BFC9F255-4B64-AB54-6D7D-A277606542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66677" y="3866812"/>
            <a:ext cx="510900" cy="50079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626;p21">
            <a:extLst>
              <a:ext uri="{FF2B5EF4-FFF2-40B4-BE49-F238E27FC236}">
                <a16:creationId xmlns:a16="http://schemas.microsoft.com/office/drawing/2014/main" id="{19651837-279A-1F70-9AB3-6CE2C4895EA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676417" y="2985978"/>
            <a:ext cx="510900" cy="50079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626;p21">
            <a:extLst>
              <a:ext uri="{FF2B5EF4-FFF2-40B4-BE49-F238E27FC236}">
                <a16:creationId xmlns:a16="http://schemas.microsoft.com/office/drawing/2014/main" id="{76997F4A-949B-41C4-DD6B-0551065A181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02446" y="2166966"/>
            <a:ext cx="510900" cy="50079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626;p21">
            <a:extLst>
              <a:ext uri="{FF2B5EF4-FFF2-40B4-BE49-F238E27FC236}">
                <a16:creationId xmlns:a16="http://schemas.microsoft.com/office/drawing/2014/main" id="{4D026E5A-58EC-51A2-7F35-5AE85B2E96D1}"/>
              </a:ext>
            </a:extLst>
          </p:cNvPr>
          <p:cNvCxnSpPr>
            <a:cxnSpLocks/>
          </p:cNvCxnSpPr>
          <p:nvPr/>
        </p:nvCxnSpPr>
        <p:spPr>
          <a:xfrm rot="10800000" flipV="1">
            <a:off x="6349841" y="1369727"/>
            <a:ext cx="510900" cy="50079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4" name="Google Shape;621;p21">
            <a:extLst>
              <a:ext uri="{FF2B5EF4-FFF2-40B4-BE49-F238E27FC236}">
                <a16:creationId xmlns:a16="http://schemas.microsoft.com/office/drawing/2014/main" id="{E0F88666-BF69-A378-562B-E49740F55130}"/>
              </a:ext>
            </a:extLst>
          </p:cNvPr>
          <p:cNvGrpSpPr/>
          <p:nvPr/>
        </p:nvGrpSpPr>
        <p:grpSpPr>
          <a:xfrm>
            <a:off x="1746502" y="3424921"/>
            <a:ext cx="3154395" cy="770744"/>
            <a:chOff x="3275005" y="2416799"/>
            <a:chExt cx="3154395" cy="770744"/>
          </a:xfrm>
        </p:grpSpPr>
        <p:sp>
          <p:nvSpPr>
            <p:cNvPr id="35" name="Google Shape;622;p21">
              <a:extLst>
                <a:ext uri="{FF2B5EF4-FFF2-40B4-BE49-F238E27FC236}">
                  <a16:creationId xmlns:a16="http://schemas.microsoft.com/office/drawing/2014/main" id="{8488C64C-FD0A-23B0-FA08-8A6EEE777452}"/>
                </a:ext>
              </a:extLst>
            </p:cNvPr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36" name="Google Shape;623;p21">
              <a:extLst>
                <a:ext uri="{FF2B5EF4-FFF2-40B4-BE49-F238E27FC236}">
                  <a16:creationId xmlns:a16="http://schemas.microsoft.com/office/drawing/2014/main" id="{6635DEB3-8303-7778-A978-5A157F6AC8C8}"/>
                </a:ext>
              </a:extLst>
            </p:cNvPr>
            <p:cNvGrpSpPr/>
            <p:nvPr/>
          </p:nvGrpSpPr>
          <p:grpSpPr>
            <a:xfrm>
              <a:off x="3275005" y="2416799"/>
              <a:ext cx="1989719" cy="770744"/>
              <a:chOff x="5841930" y="672707"/>
              <a:chExt cx="1989719" cy="770744"/>
            </a:xfrm>
          </p:grpSpPr>
          <p:sp>
            <p:nvSpPr>
              <p:cNvPr id="37" name="Google Shape;624;p21">
                <a:extLst>
                  <a:ext uri="{FF2B5EF4-FFF2-40B4-BE49-F238E27FC236}">
                    <a16:creationId xmlns:a16="http://schemas.microsoft.com/office/drawing/2014/main" id="{972C0C8F-1163-BA7C-7DC6-8FA48EE1BB93}"/>
                  </a:ext>
                </a:extLst>
              </p:cNvPr>
              <p:cNvSpPr txBox="1"/>
              <p:nvPr/>
            </p:nvSpPr>
            <p:spPr>
              <a:xfrm>
                <a:off x="5841930" y="672707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Deployment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8" name="Google Shape;625;p21">
                <a:extLst>
                  <a:ext uri="{FF2B5EF4-FFF2-40B4-BE49-F238E27FC236}">
                    <a16:creationId xmlns:a16="http://schemas.microsoft.com/office/drawing/2014/main" id="{BB10B89D-EA51-8176-F04D-871ABCBCE7A6}"/>
                  </a:ext>
                </a:extLst>
              </p:cNvPr>
              <p:cNvSpPr txBox="1"/>
              <p:nvPr/>
            </p:nvSpPr>
            <p:spPr>
              <a:xfrm>
                <a:off x="5850449" y="111165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dirty="0">
                    <a:latin typeface="Roboto"/>
                    <a:ea typeface="Roboto"/>
                    <a:cs typeface="Roboto"/>
                    <a:sym typeface="Roboto"/>
                  </a:rPr>
                  <a:t>Deploy the system to production environment for user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35"/>
          <p:cNvSpPr/>
          <p:nvPr/>
        </p:nvSpPr>
        <p:spPr>
          <a:xfrm>
            <a:off x="4160625" y="2988113"/>
            <a:ext cx="824700" cy="824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35"/>
          <p:cNvSpPr/>
          <p:nvPr/>
        </p:nvSpPr>
        <p:spPr>
          <a:xfrm>
            <a:off x="4159638" y="1025963"/>
            <a:ext cx="824700" cy="824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35"/>
          <p:cNvSpPr/>
          <p:nvPr/>
        </p:nvSpPr>
        <p:spPr>
          <a:xfrm>
            <a:off x="7532914" y="1037813"/>
            <a:ext cx="824700" cy="824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35"/>
          <p:cNvSpPr/>
          <p:nvPr/>
        </p:nvSpPr>
        <p:spPr>
          <a:xfrm>
            <a:off x="965555" y="1034326"/>
            <a:ext cx="824700" cy="82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35"/>
          <p:cNvSpPr txBox="1">
            <a:spLocks noGrp="1"/>
          </p:cNvSpPr>
          <p:nvPr>
            <p:ph type="title"/>
          </p:nvPr>
        </p:nvSpPr>
        <p:spPr>
          <a:xfrm>
            <a:off x="653214" y="243128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 DIAGRAM</a:t>
            </a:r>
            <a:endParaRPr dirty="0"/>
          </a:p>
        </p:txBody>
      </p:sp>
      <p:grpSp>
        <p:nvGrpSpPr>
          <p:cNvPr id="1744" name="Google Shape;1744;p35"/>
          <p:cNvGrpSpPr/>
          <p:nvPr/>
        </p:nvGrpSpPr>
        <p:grpSpPr>
          <a:xfrm>
            <a:off x="1251221" y="1291306"/>
            <a:ext cx="360818" cy="294030"/>
            <a:chOff x="7963196" y="2903752"/>
            <a:chExt cx="360818" cy="294030"/>
          </a:xfrm>
        </p:grpSpPr>
        <p:sp>
          <p:nvSpPr>
            <p:cNvPr id="1745" name="Google Shape;1745;p35"/>
            <p:cNvSpPr/>
            <p:nvPr/>
          </p:nvSpPr>
          <p:spPr>
            <a:xfrm>
              <a:off x="8022666" y="2987604"/>
              <a:ext cx="301348" cy="42405"/>
            </a:xfrm>
            <a:custGeom>
              <a:avLst/>
              <a:gdLst/>
              <a:ahLst/>
              <a:cxnLst/>
              <a:rect l="l" t="t" r="r" b="b"/>
              <a:pathLst>
                <a:path w="8812" h="1240" extrusionOk="0">
                  <a:moveTo>
                    <a:pt x="977" y="1"/>
                  </a:moveTo>
                  <a:cubicBezTo>
                    <a:pt x="500" y="1"/>
                    <a:pt x="96" y="358"/>
                    <a:pt x="48" y="834"/>
                  </a:cubicBezTo>
                  <a:lnTo>
                    <a:pt x="0" y="1239"/>
                  </a:lnTo>
                  <a:lnTo>
                    <a:pt x="8716" y="1239"/>
                  </a:lnTo>
                  <a:lnTo>
                    <a:pt x="8740" y="1025"/>
                  </a:lnTo>
                  <a:cubicBezTo>
                    <a:pt x="8812" y="477"/>
                    <a:pt x="8383" y="1"/>
                    <a:pt x="7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8003925" y="3051143"/>
              <a:ext cx="314412" cy="146639"/>
            </a:xfrm>
            <a:custGeom>
              <a:avLst/>
              <a:gdLst/>
              <a:ahLst/>
              <a:cxnLst/>
              <a:rect l="l" t="t" r="r" b="b"/>
              <a:pathLst>
                <a:path w="9194" h="4288" extrusionOk="0">
                  <a:moveTo>
                    <a:pt x="477" y="0"/>
                  </a:moveTo>
                  <a:lnTo>
                    <a:pt x="1" y="4287"/>
                  </a:lnTo>
                  <a:lnTo>
                    <a:pt x="7907" y="4287"/>
                  </a:lnTo>
                  <a:cubicBezTo>
                    <a:pt x="8002" y="4287"/>
                    <a:pt x="8121" y="4263"/>
                    <a:pt x="8240" y="4216"/>
                  </a:cubicBezTo>
                  <a:cubicBezTo>
                    <a:pt x="8550" y="4097"/>
                    <a:pt x="8764" y="3811"/>
                    <a:pt x="8812" y="3477"/>
                  </a:cubicBezTo>
                  <a:lnTo>
                    <a:pt x="9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7963196" y="2903752"/>
              <a:ext cx="338829" cy="291568"/>
            </a:xfrm>
            <a:custGeom>
              <a:avLst/>
              <a:gdLst/>
              <a:ahLst/>
              <a:cxnLst/>
              <a:rect l="l" t="t" r="r" b="b"/>
              <a:pathLst>
                <a:path w="9908" h="8526" extrusionOk="0">
                  <a:moveTo>
                    <a:pt x="930" y="0"/>
                  </a:moveTo>
                  <a:cubicBezTo>
                    <a:pt x="406" y="0"/>
                    <a:pt x="1" y="405"/>
                    <a:pt x="1" y="929"/>
                  </a:cubicBezTo>
                  <a:lnTo>
                    <a:pt x="1" y="7668"/>
                  </a:lnTo>
                  <a:cubicBezTo>
                    <a:pt x="1" y="8073"/>
                    <a:pt x="239" y="8407"/>
                    <a:pt x="596" y="8526"/>
                  </a:cubicBezTo>
                  <a:lnTo>
                    <a:pt x="1192" y="3215"/>
                  </a:lnTo>
                  <a:cubicBezTo>
                    <a:pt x="1285" y="2444"/>
                    <a:pt x="1905" y="1857"/>
                    <a:pt x="2670" y="1857"/>
                  </a:cubicBezTo>
                  <a:cubicBezTo>
                    <a:pt x="2685" y="1857"/>
                    <a:pt x="2701" y="1857"/>
                    <a:pt x="2716" y="1858"/>
                  </a:cubicBezTo>
                  <a:lnTo>
                    <a:pt x="9574" y="1858"/>
                  </a:lnTo>
                  <a:cubicBezTo>
                    <a:pt x="9693" y="1858"/>
                    <a:pt x="9812" y="1858"/>
                    <a:pt x="9908" y="1881"/>
                  </a:cubicBezTo>
                  <a:cubicBezTo>
                    <a:pt x="9789" y="1500"/>
                    <a:pt x="9431" y="1238"/>
                    <a:pt x="9027" y="1238"/>
                  </a:cubicBezTo>
                  <a:lnTo>
                    <a:pt x="4740" y="1238"/>
                  </a:lnTo>
                  <a:lnTo>
                    <a:pt x="3597" y="95"/>
                  </a:lnTo>
                  <a:cubicBezTo>
                    <a:pt x="3549" y="48"/>
                    <a:pt x="3454" y="0"/>
                    <a:pt x="33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9" name="Google Shape;1749;p35"/>
          <p:cNvSpPr txBox="1"/>
          <p:nvPr/>
        </p:nvSpPr>
        <p:spPr>
          <a:xfrm>
            <a:off x="457201" y="1945230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Collected dataset 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51" name="Google Shape;1751;p35"/>
          <p:cNvGrpSpPr/>
          <p:nvPr/>
        </p:nvGrpSpPr>
        <p:grpSpPr>
          <a:xfrm>
            <a:off x="4411141" y="1255456"/>
            <a:ext cx="321730" cy="365708"/>
            <a:chOff x="2440779" y="4628606"/>
            <a:chExt cx="321730" cy="365708"/>
          </a:xfrm>
        </p:grpSpPr>
        <p:sp>
          <p:nvSpPr>
            <p:cNvPr id="1752" name="Google Shape;1752;p35"/>
            <p:cNvSpPr/>
            <p:nvPr/>
          </p:nvSpPr>
          <p:spPr>
            <a:xfrm>
              <a:off x="2440779" y="4628606"/>
              <a:ext cx="276931" cy="320909"/>
            </a:xfrm>
            <a:custGeom>
              <a:avLst/>
              <a:gdLst/>
              <a:ahLst/>
              <a:cxnLst/>
              <a:rect l="l" t="t" r="r" b="b"/>
              <a:pathLst>
                <a:path w="8098" h="9384" extrusionOk="0">
                  <a:moveTo>
                    <a:pt x="953" y="1"/>
                  </a:moveTo>
                  <a:cubicBezTo>
                    <a:pt x="430" y="1"/>
                    <a:pt x="1" y="430"/>
                    <a:pt x="1" y="930"/>
                  </a:cubicBezTo>
                  <a:lnTo>
                    <a:pt x="1" y="8479"/>
                  </a:lnTo>
                  <a:cubicBezTo>
                    <a:pt x="1" y="8884"/>
                    <a:pt x="239" y="9241"/>
                    <a:pt x="620" y="9384"/>
                  </a:cubicBezTo>
                  <a:lnTo>
                    <a:pt x="620" y="3097"/>
                  </a:lnTo>
                  <a:cubicBezTo>
                    <a:pt x="620" y="2668"/>
                    <a:pt x="787" y="2263"/>
                    <a:pt x="1096" y="1978"/>
                  </a:cubicBezTo>
                  <a:lnTo>
                    <a:pt x="1978" y="1096"/>
                  </a:lnTo>
                  <a:cubicBezTo>
                    <a:pt x="2263" y="787"/>
                    <a:pt x="2668" y="620"/>
                    <a:pt x="3097" y="620"/>
                  </a:cubicBezTo>
                  <a:lnTo>
                    <a:pt x="8098" y="620"/>
                  </a:lnTo>
                  <a:cubicBezTo>
                    <a:pt x="7955" y="263"/>
                    <a:pt x="7598" y="1"/>
                    <a:pt x="7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2483970" y="4671797"/>
              <a:ext cx="278539" cy="322517"/>
            </a:xfrm>
            <a:custGeom>
              <a:avLst/>
              <a:gdLst/>
              <a:ahLst/>
              <a:cxnLst/>
              <a:rect l="l" t="t" r="r" b="b"/>
              <a:pathLst>
                <a:path w="8145" h="9431" extrusionOk="0">
                  <a:moveTo>
                    <a:pt x="6573" y="3167"/>
                  </a:moveTo>
                  <a:cubicBezTo>
                    <a:pt x="6978" y="3167"/>
                    <a:pt x="6978" y="3787"/>
                    <a:pt x="6573" y="3787"/>
                  </a:cubicBezTo>
                  <a:lnTo>
                    <a:pt x="1548" y="3787"/>
                  </a:lnTo>
                  <a:cubicBezTo>
                    <a:pt x="1143" y="3787"/>
                    <a:pt x="1143" y="3167"/>
                    <a:pt x="1548" y="3167"/>
                  </a:cubicBezTo>
                  <a:close/>
                  <a:moveTo>
                    <a:pt x="6573" y="4430"/>
                  </a:moveTo>
                  <a:cubicBezTo>
                    <a:pt x="6978" y="4430"/>
                    <a:pt x="6978" y="5049"/>
                    <a:pt x="6573" y="5049"/>
                  </a:cubicBezTo>
                  <a:lnTo>
                    <a:pt x="1548" y="5049"/>
                  </a:lnTo>
                  <a:cubicBezTo>
                    <a:pt x="1143" y="5049"/>
                    <a:pt x="1143" y="4430"/>
                    <a:pt x="1548" y="4430"/>
                  </a:cubicBezTo>
                  <a:close/>
                  <a:moveTo>
                    <a:pt x="6573" y="5668"/>
                  </a:moveTo>
                  <a:cubicBezTo>
                    <a:pt x="6978" y="5668"/>
                    <a:pt x="6978" y="6311"/>
                    <a:pt x="6573" y="6311"/>
                  </a:cubicBezTo>
                  <a:lnTo>
                    <a:pt x="1548" y="6311"/>
                  </a:lnTo>
                  <a:cubicBezTo>
                    <a:pt x="1143" y="6311"/>
                    <a:pt x="1143" y="5668"/>
                    <a:pt x="1548" y="5668"/>
                  </a:cubicBezTo>
                  <a:close/>
                  <a:moveTo>
                    <a:pt x="6573" y="6930"/>
                  </a:moveTo>
                  <a:cubicBezTo>
                    <a:pt x="6954" y="6954"/>
                    <a:pt x="6954" y="7525"/>
                    <a:pt x="6573" y="7549"/>
                  </a:cubicBezTo>
                  <a:lnTo>
                    <a:pt x="1548" y="7549"/>
                  </a:lnTo>
                  <a:cubicBezTo>
                    <a:pt x="1167" y="7525"/>
                    <a:pt x="1167" y="6954"/>
                    <a:pt x="1548" y="6930"/>
                  </a:cubicBezTo>
                  <a:close/>
                  <a:moveTo>
                    <a:pt x="2501" y="0"/>
                  </a:moveTo>
                  <a:lnTo>
                    <a:pt x="2501" y="2191"/>
                  </a:lnTo>
                  <a:cubicBezTo>
                    <a:pt x="2501" y="2358"/>
                    <a:pt x="2358" y="2501"/>
                    <a:pt x="2191" y="2501"/>
                  </a:cubicBezTo>
                  <a:lnTo>
                    <a:pt x="0" y="2501"/>
                  </a:lnTo>
                  <a:lnTo>
                    <a:pt x="0" y="8502"/>
                  </a:lnTo>
                  <a:cubicBezTo>
                    <a:pt x="0" y="9002"/>
                    <a:pt x="429" y="9431"/>
                    <a:pt x="953" y="9431"/>
                  </a:cubicBezTo>
                  <a:lnTo>
                    <a:pt x="7192" y="9431"/>
                  </a:lnTo>
                  <a:cubicBezTo>
                    <a:pt x="7716" y="9431"/>
                    <a:pt x="8145" y="9002"/>
                    <a:pt x="8121" y="8502"/>
                  </a:cubicBezTo>
                  <a:lnTo>
                    <a:pt x="8121" y="929"/>
                  </a:lnTo>
                  <a:cubicBezTo>
                    <a:pt x="8145" y="429"/>
                    <a:pt x="7716" y="0"/>
                    <a:pt x="7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2483149" y="4671797"/>
              <a:ext cx="64360" cy="6436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1834" y="0"/>
                  </a:moveTo>
                  <a:cubicBezTo>
                    <a:pt x="1596" y="0"/>
                    <a:pt x="1358" y="95"/>
                    <a:pt x="1167" y="286"/>
                  </a:cubicBezTo>
                  <a:lnTo>
                    <a:pt x="286" y="1167"/>
                  </a:lnTo>
                  <a:cubicBezTo>
                    <a:pt x="96" y="1357"/>
                    <a:pt x="0" y="1619"/>
                    <a:pt x="0" y="1881"/>
                  </a:cubicBezTo>
                  <a:lnTo>
                    <a:pt x="1882" y="1881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6" name="Google Shape;1756;p35"/>
          <p:cNvSpPr txBox="1"/>
          <p:nvPr/>
        </p:nvSpPr>
        <p:spPr>
          <a:xfrm>
            <a:off x="3597551" y="1945230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Preprocessing of collected data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58" name="Google Shape;1758;p35"/>
          <p:cNvGrpSpPr/>
          <p:nvPr/>
        </p:nvGrpSpPr>
        <p:grpSpPr>
          <a:xfrm>
            <a:off x="7532914" y="2263025"/>
            <a:ext cx="360819" cy="355292"/>
            <a:chOff x="4781114" y="2878202"/>
            <a:chExt cx="360819" cy="355292"/>
          </a:xfrm>
        </p:grpSpPr>
        <p:sp>
          <p:nvSpPr>
            <p:cNvPr id="1759" name="Google Shape;1759;p35"/>
            <p:cNvSpPr/>
            <p:nvPr/>
          </p:nvSpPr>
          <p:spPr>
            <a:xfrm>
              <a:off x="4902990" y="2878202"/>
              <a:ext cx="116247" cy="110378"/>
            </a:xfrm>
            <a:custGeom>
              <a:avLst/>
              <a:gdLst/>
              <a:ahLst/>
              <a:cxnLst/>
              <a:rect l="l" t="t" r="r" b="b"/>
              <a:pathLst>
                <a:path w="3407" h="3235" extrusionOk="0">
                  <a:moveTo>
                    <a:pt x="1645" y="0"/>
                  </a:moveTo>
                  <a:cubicBezTo>
                    <a:pt x="811" y="0"/>
                    <a:pt x="1" y="641"/>
                    <a:pt x="1" y="1610"/>
                  </a:cubicBezTo>
                  <a:cubicBezTo>
                    <a:pt x="1" y="2591"/>
                    <a:pt x="804" y="3235"/>
                    <a:pt x="1634" y="3235"/>
                  </a:cubicBezTo>
                  <a:cubicBezTo>
                    <a:pt x="2033" y="3235"/>
                    <a:pt x="2438" y="3086"/>
                    <a:pt x="2763" y="2753"/>
                  </a:cubicBezTo>
                  <a:cubicBezTo>
                    <a:pt x="3406" y="2134"/>
                    <a:pt x="3406" y="1110"/>
                    <a:pt x="2763" y="467"/>
                  </a:cubicBezTo>
                  <a:cubicBezTo>
                    <a:pt x="2441" y="145"/>
                    <a:pt x="2041" y="0"/>
                    <a:pt x="16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781114" y="3000522"/>
              <a:ext cx="115428" cy="110754"/>
            </a:xfrm>
            <a:custGeom>
              <a:avLst/>
              <a:gdLst/>
              <a:ahLst/>
              <a:cxnLst/>
              <a:rect l="l" t="t" r="r" b="b"/>
              <a:pathLst>
                <a:path w="3383" h="3246" extrusionOk="0">
                  <a:moveTo>
                    <a:pt x="1626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16" y="3246"/>
                  </a:cubicBezTo>
                  <a:cubicBezTo>
                    <a:pt x="2012" y="3246"/>
                    <a:pt x="2414" y="3097"/>
                    <a:pt x="2739" y="2764"/>
                  </a:cubicBezTo>
                  <a:cubicBezTo>
                    <a:pt x="3382" y="2145"/>
                    <a:pt x="3382" y="1121"/>
                    <a:pt x="2739" y="478"/>
                  </a:cubicBezTo>
                  <a:cubicBezTo>
                    <a:pt x="2417" y="148"/>
                    <a:pt x="2019" y="1"/>
                    <a:pt x="1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5025686" y="3000522"/>
              <a:ext cx="116247" cy="110754"/>
            </a:xfrm>
            <a:custGeom>
              <a:avLst/>
              <a:gdLst/>
              <a:ahLst/>
              <a:cxnLst/>
              <a:rect l="l" t="t" r="r" b="b"/>
              <a:pathLst>
                <a:path w="3407" h="3246" extrusionOk="0">
                  <a:moveTo>
                    <a:pt x="1634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23" y="3246"/>
                  </a:cubicBezTo>
                  <a:cubicBezTo>
                    <a:pt x="2023" y="3246"/>
                    <a:pt x="2431" y="3097"/>
                    <a:pt x="2763" y="2764"/>
                  </a:cubicBezTo>
                  <a:cubicBezTo>
                    <a:pt x="3406" y="2145"/>
                    <a:pt x="3406" y="1121"/>
                    <a:pt x="2763" y="478"/>
                  </a:cubicBezTo>
                  <a:cubicBezTo>
                    <a:pt x="2434" y="148"/>
                    <a:pt x="2030" y="1"/>
                    <a:pt x="1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4890707" y="3123081"/>
              <a:ext cx="122832" cy="110412"/>
            </a:xfrm>
            <a:custGeom>
              <a:avLst/>
              <a:gdLst/>
              <a:ahLst/>
              <a:cxnLst/>
              <a:rect l="l" t="t" r="r" b="b"/>
              <a:pathLst>
                <a:path w="3600" h="3236" extrusionOk="0">
                  <a:moveTo>
                    <a:pt x="2003" y="1"/>
                  </a:moveTo>
                  <a:cubicBezTo>
                    <a:pt x="964" y="1"/>
                    <a:pt x="1" y="1047"/>
                    <a:pt x="504" y="2244"/>
                  </a:cubicBezTo>
                  <a:cubicBezTo>
                    <a:pt x="784" y="2925"/>
                    <a:pt x="1376" y="3235"/>
                    <a:pt x="1968" y="3235"/>
                  </a:cubicBezTo>
                  <a:cubicBezTo>
                    <a:pt x="2784" y="3235"/>
                    <a:pt x="3600" y="2646"/>
                    <a:pt x="3600" y="1625"/>
                  </a:cubicBezTo>
                  <a:cubicBezTo>
                    <a:pt x="3600" y="1196"/>
                    <a:pt x="3433" y="791"/>
                    <a:pt x="3123" y="482"/>
                  </a:cubicBezTo>
                  <a:cubicBezTo>
                    <a:pt x="2787" y="146"/>
                    <a:pt x="2390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37958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1354" y="1"/>
                  </a:moveTo>
                  <a:cubicBezTo>
                    <a:pt x="1291" y="1"/>
                    <a:pt x="1226" y="20"/>
                    <a:pt x="1169" y="58"/>
                  </a:cubicBezTo>
                  <a:cubicBezTo>
                    <a:pt x="788" y="344"/>
                    <a:pt x="430" y="677"/>
                    <a:pt x="168" y="1082"/>
                  </a:cubicBezTo>
                  <a:cubicBezTo>
                    <a:pt x="0" y="1318"/>
                    <a:pt x="201" y="1553"/>
                    <a:pt x="417" y="1553"/>
                  </a:cubicBezTo>
                  <a:cubicBezTo>
                    <a:pt x="507" y="1553"/>
                    <a:pt x="599" y="1513"/>
                    <a:pt x="669" y="1415"/>
                  </a:cubicBezTo>
                  <a:cubicBezTo>
                    <a:pt x="883" y="1082"/>
                    <a:pt x="1193" y="796"/>
                    <a:pt x="1526" y="558"/>
                  </a:cubicBezTo>
                  <a:cubicBezTo>
                    <a:pt x="1669" y="463"/>
                    <a:pt x="1693" y="272"/>
                    <a:pt x="1597" y="129"/>
                  </a:cubicBezTo>
                  <a:cubicBezTo>
                    <a:pt x="1540" y="44"/>
                    <a:pt x="1449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5020841" y="3119499"/>
              <a:ext cx="58652" cy="53227"/>
            </a:xfrm>
            <a:custGeom>
              <a:avLst/>
              <a:gdLst/>
              <a:ahLst/>
              <a:cxnLst/>
              <a:rect l="l" t="t" r="r" b="b"/>
              <a:pathLst>
                <a:path w="1719" h="1560" extrusionOk="0">
                  <a:moveTo>
                    <a:pt x="1290" y="1"/>
                  </a:moveTo>
                  <a:cubicBezTo>
                    <a:pt x="1203" y="1"/>
                    <a:pt x="1115" y="40"/>
                    <a:pt x="1048" y="134"/>
                  </a:cubicBezTo>
                  <a:cubicBezTo>
                    <a:pt x="810" y="468"/>
                    <a:pt x="524" y="777"/>
                    <a:pt x="191" y="992"/>
                  </a:cubicBezTo>
                  <a:cubicBezTo>
                    <a:pt x="48" y="1087"/>
                    <a:pt x="0" y="1277"/>
                    <a:pt x="119" y="1420"/>
                  </a:cubicBezTo>
                  <a:cubicBezTo>
                    <a:pt x="163" y="1507"/>
                    <a:pt x="260" y="1559"/>
                    <a:pt x="355" y="1559"/>
                  </a:cubicBezTo>
                  <a:cubicBezTo>
                    <a:pt x="417" y="1559"/>
                    <a:pt x="478" y="1538"/>
                    <a:pt x="524" y="1492"/>
                  </a:cubicBezTo>
                  <a:cubicBezTo>
                    <a:pt x="929" y="1230"/>
                    <a:pt x="1262" y="872"/>
                    <a:pt x="1548" y="491"/>
                  </a:cubicBezTo>
                  <a:cubicBezTo>
                    <a:pt x="1719" y="252"/>
                    <a:pt x="1510" y="1"/>
                    <a:pt x="1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837855" y="3119499"/>
              <a:ext cx="58686" cy="53227"/>
            </a:xfrm>
            <a:custGeom>
              <a:avLst/>
              <a:gdLst/>
              <a:ahLst/>
              <a:cxnLst/>
              <a:rect l="l" t="t" r="r" b="b"/>
              <a:pathLst>
                <a:path w="1720" h="1560" extrusionOk="0">
                  <a:moveTo>
                    <a:pt x="429" y="1"/>
                  </a:moveTo>
                  <a:cubicBezTo>
                    <a:pt x="210" y="1"/>
                    <a:pt x="1" y="252"/>
                    <a:pt x="171" y="491"/>
                  </a:cubicBezTo>
                  <a:cubicBezTo>
                    <a:pt x="457" y="872"/>
                    <a:pt x="791" y="1230"/>
                    <a:pt x="1196" y="1492"/>
                  </a:cubicBezTo>
                  <a:cubicBezTo>
                    <a:pt x="1242" y="1538"/>
                    <a:pt x="1303" y="1559"/>
                    <a:pt x="1365" y="1559"/>
                  </a:cubicBezTo>
                  <a:cubicBezTo>
                    <a:pt x="1464" y="1559"/>
                    <a:pt x="1566" y="1507"/>
                    <a:pt x="1624" y="1420"/>
                  </a:cubicBezTo>
                  <a:cubicBezTo>
                    <a:pt x="1719" y="1277"/>
                    <a:pt x="1672" y="1087"/>
                    <a:pt x="1529" y="992"/>
                  </a:cubicBezTo>
                  <a:cubicBezTo>
                    <a:pt x="1196" y="777"/>
                    <a:pt x="910" y="468"/>
                    <a:pt x="672" y="134"/>
                  </a:cubicBezTo>
                  <a:cubicBezTo>
                    <a:pt x="604" y="40"/>
                    <a:pt x="516" y="1"/>
                    <a:pt x="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5020841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339" y="1"/>
                  </a:moveTo>
                  <a:cubicBezTo>
                    <a:pt x="244" y="1"/>
                    <a:pt x="152" y="44"/>
                    <a:pt x="95" y="129"/>
                  </a:cubicBezTo>
                  <a:cubicBezTo>
                    <a:pt x="0" y="272"/>
                    <a:pt x="24" y="463"/>
                    <a:pt x="167" y="558"/>
                  </a:cubicBezTo>
                  <a:cubicBezTo>
                    <a:pt x="500" y="796"/>
                    <a:pt x="810" y="1082"/>
                    <a:pt x="1024" y="1415"/>
                  </a:cubicBezTo>
                  <a:cubicBezTo>
                    <a:pt x="1094" y="1513"/>
                    <a:pt x="1186" y="1553"/>
                    <a:pt x="1276" y="1553"/>
                  </a:cubicBezTo>
                  <a:cubicBezTo>
                    <a:pt x="1492" y="1553"/>
                    <a:pt x="1693" y="1318"/>
                    <a:pt x="1524" y="1082"/>
                  </a:cubicBezTo>
                  <a:cubicBezTo>
                    <a:pt x="1262" y="677"/>
                    <a:pt x="905" y="344"/>
                    <a:pt x="524" y="58"/>
                  </a:cubicBezTo>
                  <a:cubicBezTo>
                    <a:pt x="467" y="20"/>
                    <a:pt x="402" y="1"/>
                    <a:pt x="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8" name="Google Shape;1768;p35"/>
          <p:cNvSpPr txBox="1"/>
          <p:nvPr/>
        </p:nvSpPr>
        <p:spPr>
          <a:xfrm>
            <a:off x="6961718" y="654345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Collaborative filtering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0" name="Google Shape;1770;p35"/>
          <p:cNvSpPr/>
          <p:nvPr/>
        </p:nvSpPr>
        <p:spPr>
          <a:xfrm>
            <a:off x="4377954" y="3217722"/>
            <a:ext cx="390060" cy="365493"/>
          </a:xfrm>
          <a:custGeom>
            <a:avLst/>
            <a:gdLst/>
            <a:ahLst/>
            <a:cxnLst/>
            <a:rect l="l" t="t" r="r" b="b"/>
            <a:pathLst>
              <a:path w="11432" h="10712" extrusionOk="0">
                <a:moveTo>
                  <a:pt x="6880" y="1261"/>
                </a:moveTo>
                <a:cubicBezTo>
                  <a:pt x="7296" y="1261"/>
                  <a:pt x="7296" y="1884"/>
                  <a:pt x="6880" y="1884"/>
                </a:cubicBezTo>
                <a:cubicBezTo>
                  <a:pt x="6865" y="1884"/>
                  <a:pt x="6850" y="1883"/>
                  <a:pt x="6835" y="1882"/>
                </a:cubicBezTo>
                <a:cubicBezTo>
                  <a:pt x="5716" y="1882"/>
                  <a:pt x="4811" y="2787"/>
                  <a:pt x="4811" y="3906"/>
                </a:cubicBezTo>
                <a:cubicBezTo>
                  <a:pt x="4799" y="4097"/>
                  <a:pt x="4656" y="4192"/>
                  <a:pt x="4510" y="4192"/>
                </a:cubicBezTo>
                <a:cubicBezTo>
                  <a:pt x="4364" y="4192"/>
                  <a:pt x="4215" y="4097"/>
                  <a:pt x="4191" y="3906"/>
                </a:cubicBezTo>
                <a:cubicBezTo>
                  <a:pt x="4191" y="2454"/>
                  <a:pt x="5382" y="1263"/>
                  <a:pt x="6835" y="1263"/>
                </a:cubicBezTo>
                <a:cubicBezTo>
                  <a:pt x="6850" y="1261"/>
                  <a:pt x="6865" y="1261"/>
                  <a:pt x="6880" y="1261"/>
                </a:cubicBezTo>
                <a:close/>
                <a:moveTo>
                  <a:pt x="6835" y="1"/>
                </a:moveTo>
                <a:cubicBezTo>
                  <a:pt x="3501" y="1"/>
                  <a:pt x="1691" y="3906"/>
                  <a:pt x="3858" y="6430"/>
                </a:cubicBezTo>
                <a:lnTo>
                  <a:pt x="3239" y="7050"/>
                </a:lnTo>
                <a:lnTo>
                  <a:pt x="3025" y="6835"/>
                </a:lnTo>
                <a:cubicBezTo>
                  <a:pt x="2965" y="6764"/>
                  <a:pt x="2882" y="6728"/>
                  <a:pt x="2798" y="6728"/>
                </a:cubicBezTo>
                <a:cubicBezTo>
                  <a:pt x="2715" y="6728"/>
                  <a:pt x="2632" y="6764"/>
                  <a:pt x="2572" y="6835"/>
                </a:cubicBezTo>
                <a:lnTo>
                  <a:pt x="119" y="9288"/>
                </a:lnTo>
                <a:cubicBezTo>
                  <a:pt x="0" y="9407"/>
                  <a:pt x="0" y="9622"/>
                  <a:pt x="119" y="9741"/>
                </a:cubicBezTo>
                <a:lnTo>
                  <a:pt x="1000" y="10622"/>
                </a:lnTo>
                <a:cubicBezTo>
                  <a:pt x="1060" y="10681"/>
                  <a:pt x="1143" y="10711"/>
                  <a:pt x="1227" y="10711"/>
                </a:cubicBezTo>
                <a:cubicBezTo>
                  <a:pt x="1310" y="10711"/>
                  <a:pt x="1393" y="10681"/>
                  <a:pt x="1453" y="10622"/>
                </a:cubicBezTo>
                <a:lnTo>
                  <a:pt x="3906" y="8169"/>
                </a:lnTo>
                <a:cubicBezTo>
                  <a:pt x="4049" y="8050"/>
                  <a:pt x="4049" y="7836"/>
                  <a:pt x="3906" y="7716"/>
                </a:cubicBezTo>
                <a:lnTo>
                  <a:pt x="3691" y="7502"/>
                </a:lnTo>
                <a:lnTo>
                  <a:pt x="4311" y="6883"/>
                </a:lnTo>
                <a:cubicBezTo>
                  <a:pt x="5055" y="7516"/>
                  <a:pt x="5944" y="7811"/>
                  <a:pt x="6820" y="7811"/>
                </a:cubicBezTo>
                <a:cubicBezTo>
                  <a:pt x="8383" y="7811"/>
                  <a:pt x="9907" y="6873"/>
                  <a:pt x="10502" y="5240"/>
                </a:cubicBezTo>
                <a:cubicBezTo>
                  <a:pt x="11431" y="2692"/>
                  <a:pt x="9550" y="1"/>
                  <a:pt x="68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35"/>
          <p:cNvSpPr/>
          <p:nvPr/>
        </p:nvSpPr>
        <p:spPr>
          <a:xfrm>
            <a:off x="1019288" y="2988113"/>
            <a:ext cx="824700" cy="82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35"/>
          <p:cNvSpPr txBox="1"/>
          <p:nvPr/>
        </p:nvSpPr>
        <p:spPr>
          <a:xfrm>
            <a:off x="524880" y="4115905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Displays the recommended Books 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6" name="Google Shape;1776;p35"/>
          <p:cNvSpPr txBox="1"/>
          <p:nvPr/>
        </p:nvSpPr>
        <p:spPr>
          <a:xfrm>
            <a:off x="3619160" y="4154710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Checks for similar Books using algorithm</a:t>
            </a:r>
            <a:endParaRPr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78" name="Google Shape;1778;p35"/>
          <p:cNvGrpSpPr/>
          <p:nvPr/>
        </p:nvGrpSpPr>
        <p:grpSpPr>
          <a:xfrm>
            <a:off x="1279066" y="3242339"/>
            <a:ext cx="376627" cy="358819"/>
            <a:chOff x="2430622" y="2290545"/>
            <a:chExt cx="376627" cy="358819"/>
          </a:xfrm>
        </p:grpSpPr>
        <p:sp>
          <p:nvSpPr>
            <p:cNvPr id="1779" name="Google Shape;1779;p35"/>
            <p:cNvSpPr/>
            <p:nvPr/>
          </p:nvSpPr>
          <p:spPr>
            <a:xfrm>
              <a:off x="2430622" y="2290545"/>
              <a:ext cx="269166" cy="327896"/>
            </a:xfrm>
            <a:custGeom>
              <a:avLst/>
              <a:gdLst/>
              <a:ahLst/>
              <a:cxnLst/>
              <a:rect l="l" t="t" r="r" b="b"/>
              <a:pathLst>
                <a:path w="7860" h="9575" extrusionOk="0">
                  <a:moveTo>
                    <a:pt x="6264" y="2025"/>
                  </a:moveTo>
                  <a:cubicBezTo>
                    <a:pt x="6669" y="2025"/>
                    <a:pt x="6669" y="2620"/>
                    <a:pt x="6264" y="2620"/>
                  </a:cubicBezTo>
                  <a:lnTo>
                    <a:pt x="4430" y="2620"/>
                  </a:lnTo>
                  <a:cubicBezTo>
                    <a:pt x="4025" y="2620"/>
                    <a:pt x="4025" y="2025"/>
                    <a:pt x="4430" y="2025"/>
                  </a:cubicBezTo>
                  <a:close/>
                  <a:moveTo>
                    <a:pt x="3406" y="2025"/>
                  </a:moveTo>
                  <a:cubicBezTo>
                    <a:pt x="3811" y="2025"/>
                    <a:pt x="3811" y="2644"/>
                    <a:pt x="3406" y="2644"/>
                  </a:cubicBezTo>
                  <a:lnTo>
                    <a:pt x="1572" y="2644"/>
                  </a:lnTo>
                  <a:cubicBezTo>
                    <a:pt x="1144" y="2644"/>
                    <a:pt x="1144" y="2025"/>
                    <a:pt x="1572" y="2025"/>
                  </a:cubicBezTo>
                  <a:close/>
                  <a:moveTo>
                    <a:pt x="3406" y="3239"/>
                  </a:moveTo>
                  <a:cubicBezTo>
                    <a:pt x="3811" y="3239"/>
                    <a:pt x="3811" y="3859"/>
                    <a:pt x="3406" y="3859"/>
                  </a:cubicBezTo>
                  <a:lnTo>
                    <a:pt x="1572" y="3859"/>
                  </a:lnTo>
                  <a:cubicBezTo>
                    <a:pt x="1144" y="3859"/>
                    <a:pt x="1144" y="3239"/>
                    <a:pt x="1572" y="3239"/>
                  </a:cubicBezTo>
                  <a:close/>
                  <a:moveTo>
                    <a:pt x="6264" y="3239"/>
                  </a:moveTo>
                  <a:cubicBezTo>
                    <a:pt x="6669" y="3239"/>
                    <a:pt x="6669" y="3859"/>
                    <a:pt x="6264" y="3859"/>
                  </a:cubicBezTo>
                  <a:lnTo>
                    <a:pt x="4430" y="3859"/>
                  </a:lnTo>
                  <a:cubicBezTo>
                    <a:pt x="4025" y="3859"/>
                    <a:pt x="4025" y="3239"/>
                    <a:pt x="4430" y="3239"/>
                  </a:cubicBezTo>
                  <a:close/>
                  <a:moveTo>
                    <a:pt x="3406" y="4478"/>
                  </a:moveTo>
                  <a:cubicBezTo>
                    <a:pt x="3811" y="4478"/>
                    <a:pt x="3811" y="5097"/>
                    <a:pt x="3406" y="5097"/>
                  </a:cubicBezTo>
                  <a:lnTo>
                    <a:pt x="1572" y="5097"/>
                  </a:lnTo>
                  <a:cubicBezTo>
                    <a:pt x="1144" y="5097"/>
                    <a:pt x="1144" y="4478"/>
                    <a:pt x="1572" y="4478"/>
                  </a:cubicBezTo>
                  <a:close/>
                  <a:moveTo>
                    <a:pt x="5311" y="4478"/>
                  </a:moveTo>
                  <a:cubicBezTo>
                    <a:pt x="5716" y="4478"/>
                    <a:pt x="5716" y="5097"/>
                    <a:pt x="5311" y="5097"/>
                  </a:cubicBezTo>
                  <a:lnTo>
                    <a:pt x="4406" y="5097"/>
                  </a:lnTo>
                  <a:cubicBezTo>
                    <a:pt x="4263" y="5097"/>
                    <a:pt x="4120" y="4954"/>
                    <a:pt x="4120" y="4811"/>
                  </a:cubicBezTo>
                  <a:lnTo>
                    <a:pt x="4120" y="4787"/>
                  </a:lnTo>
                  <a:cubicBezTo>
                    <a:pt x="4120" y="4621"/>
                    <a:pt x="4263" y="4478"/>
                    <a:pt x="4406" y="4478"/>
                  </a:cubicBezTo>
                  <a:close/>
                  <a:moveTo>
                    <a:pt x="3406" y="5716"/>
                  </a:moveTo>
                  <a:cubicBezTo>
                    <a:pt x="3811" y="5716"/>
                    <a:pt x="3811" y="6311"/>
                    <a:pt x="3406" y="6311"/>
                  </a:cubicBezTo>
                  <a:lnTo>
                    <a:pt x="1572" y="6311"/>
                  </a:lnTo>
                  <a:cubicBezTo>
                    <a:pt x="1144" y="6311"/>
                    <a:pt x="1144" y="5716"/>
                    <a:pt x="1572" y="5716"/>
                  </a:cubicBezTo>
                  <a:close/>
                  <a:moveTo>
                    <a:pt x="3406" y="6954"/>
                  </a:moveTo>
                  <a:cubicBezTo>
                    <a:pt x="3811" y="6954"/>
                    <a:pt x="3811" y="7574"/>
                    <a:pt x="3406" y="7574"/>
                  </a:cubicBezTo>
                  <a:lnTo>
                    <a:pt x="1572" y="7574"/>
                  </a:lnTo>
                  <a:cubicBezTo>
                    <a:pt x="1144" y="7574"/>
                    <a:pt x="1144" y="6954"/>
                    <a:pt x="1572" y="6954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48"/>
                    <a:pt x="1" y="1239"/>
                  </a:cubicBezTo>
                  <a:lnTo>
                    <a:pt x="1" y="8336"/>
                  </a:lnTo>
                  <a:cubicBezTo>
                    <a:pt x="1" y="9026"/>
                    <a:pt x="572" y="9574"/>
                    <a:pt x="1263" y="9574"/>
                  </a:cubicBezTo>
                  <a:lnTo>
                    <a:pt x="4835" y="9574"/>
                  </a:lnTo>
                  <a:cubicBezTo>
                    <a:pt x="3531" y="7488"/>
                    <a:pt x="5012" y="4787"/>
                    <a:pt x="7470" y="4787"/>
                  </a:cubicBezTo>
                  <a:cubicBezTo>
                    <a:pt x="7481" y="4787"/>
                    <a:pt x="7491" y="4787"/>
                    <a:pt x="7502" y="4787"/>
                  </a:cubicBezTo>
                  <a:lnTo>
                    <a:pt x="7550" y="4787"/>
                  </a:lnTo>
                  <a:cubicBezTo>
                    <a:pt x="7645" y="4787"/>
                    <a:pt x="7740" y="4787"/>
                    <a:pt x="7859" y="4811"/>
                  </a:cubicBezTo>
                  <a:lnTo>
                    <a:pt x="7859" y="1239"/>
                  </a:lnTo>
                  <a:cubicBezTo>
                    <a:pt x="7836" y="548"/>
                    <a:pt x="7288" y="1"/>
                    <a:pt x="6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2565993" y="2474852"/>
              <a:ext cx="241256" cy="174513"/>
            </a:xfrm>
            <a:custGeom>
              <a:avLst/>
              <a:gdLst/>
              <a:ahLst/>
              <a:cxnLst/>
              <a:rect l="l" t="t" r="r" b="b"/>
              <a:pathLst>
                <a:path w="7045" h="5096" extrusionOk="0">
                  <a:moveTo>
                    <a:pt x="4400" y="1625"/>
                  </a:moveTo>
                  <a:cubicBezTo>
                    <a:pt x="4628" y="1625"/>
                    <a:pt x="4838" y="1897"/>
                    <a:pt x="4645" y="2144"/>
                  </a:cubicBezTo>
                  <a:lnTo>
                    <a:pt x="3668" y="3359"/>
                  </a:lnTo>
                  <a:cubicBezTo>
                    <a:pt x="3613" y="3428"/>
                    <a:pt x="3525" y="3465"/>
                    <a:pt x="3438" y="3465"/>
                  </a:cubicBezTo>
                  <a:cubicBezTo>
                    <a:pt x="3375" y="3465"/>
                    <a:pt x="3313" y="3446"/>
                    <a:pt x="3263" y="3406"/>
                  </a:cubicBezTo>
                  <a:lnTo>
                    <a:pt x="2525" y="2882"/>
                  </a:lnTo>
                  <a:cubicBezTo>
                    <a:pt x="2382" y="2787"/>
                    <a:pt x="2358" y="2573"/>
                    <a:pt x="2454" y="2454"/>
                  </a:cubicBezTo>
                  <a:cubicBezTo>
                    <a:pt x="2512" y="2366"/>
                    <a:pt x="2605" y="2315"/>
                    <a:pt x="2702" y="2315"/>
                  </a:cubicBezTo>
                  <a:cubicBezTo>
                    <a:pt x="2764" y="2315"/>
                    <a:pt x="2827" y="2336"/>
                    <a:pt x="2882" y="2382"/>
                  </a:cubicBezTo>
                  <a:lnTo>
                    <a:pt x="3382" y="2739"/>
                  </a:lnTo>
                  <a:lnTo>
                    <a:pt x="4168" y="1739"/>
                  </a:lnTo>
                  <a:cubicBezTo>
                    <a:pt x="4237" y="1659"/>
                    <a:pt x="4319" y="1625"/>
                    <a:pt x="4400" y="1625"/>
                  </a:cubicBezTo>
                  <a:close/>
                  <a:moveTo>
                    <a:pt x="3525" y="1"/>
                  </a:moveTo>
                  <a:cubicBezTo>
                    <a:pt x="739" y="1"/>
                    <a:pt x="1" y="3835"/>
                    <a:pt x="2549" y="4883"/>
                  </a:cubicBezTo>
                  <a:cubicBezTo>
                    <a:pt x="2902" y="5030"/>
                    <a:pt x="3247" y="5096"/>
                    <a:pt x="3576" y="5096"/>
                  </a:cubicBezTo>
                  <a:cubicBezTo>
                    <a:pt x="5644" y="5096"/>
                    <a:pt x="7044" y="2468"/>
                    <a:pt x="5359" y="763"/>
                  </a:cubicBezTo>
                  <a:cubicBezTo>
                    <a:pt x="4883" y="263"/>
                    <a:pt x="4240" y="1"/>
                    <a:pt x="3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81" name="Google Shape;1781;p35"/>
          <p:cNvCxnSpPr>
            <a:stCxn id="1742" idx="6"/>
            <a:endCxn id="1740" idx="2"/>
          </p:cNvCxnSpPr>
          <p:nvPr/>
        </p:nvCxnSpPr>
        <p:spPr>
          <a:xfrm flipV="1">
            <a:off x="1790255" y="1438313"/>
            <a:ext cx="2369383" cy="836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2" name="Google Shape;1782;p35"/>
          <p:cNvCxnSpPr>
            <a:cxnSpLocks/>
            <a:stCxn id="1740" idx="6"/>
            <a:endCxn id="1741" idx="2"/>
          </p:cNvCxnSpPr>
          <p:nvPr/>
        </p:nvCxnSpPr>
        <p:spPr>
          <a:xfrm>
            <a:off x="4984338" y="1438313"/>
            <a:ext cx="2548576" cy="118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3" name="Google Shape;1783;p35"/>
          <p:cNvCxnSpPr>
            <a:cxnSpLocks/>
            <a:stCxn id="11" idx="2"/>
            <a:endCxn id="1739" idx="6"/>
          </p:cNvCxnSpPr>
          <p:nvPr/>
        </p:nvCxnSpPr>
        <p:spPr>
          <a:xfrm flipH="1">
            <a:off x="4985325" y="3397524"/>
            <a:ext cx="2547589" cy="29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4" name="Google Shape;1784;p35"/>
          <p:cNvCxnSpPr>
            <a:stCxn id="1739" idx="2"/>
            <a:endCxn id="1771" idx="6"/>
          </p:cNvCxnSpPr>
          <p:nvPr/>
        </p:nvCxnSpPr>
        <p:spPr>
          <a:xfrm rot="10800000">
            <a:off x="1844025" y="3400463"/>
            <a:ext cx="231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1742;p35">
            <a:extLst>
              <a:ext uri="{FF2B5EF4-FFF2-40B4-BE49-F238E27FC236}">
                <a16:creationId xmlns:a16="http://schemas.microsoft.com/office/drawing/2014/main" id="{7607F63F-7620-645A-3623-A3D77F4B7FEA}"/>
              </a:ext>
            </a:extLst>
          </p:cNvPr>
          <p:cNvSpPr/>
          <p:nvPr/>
        </p:nvSpPr>
        <p:spPr>
          <a:xfrm>
            <a:off x="7532914" y="2985174"/>
            <a:ext cx="824700" cy="82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783;p35">
            <a:extLst>
              <a:ext uri="{FF2B5EF4-FFF2-40B4-BE49-F238E27FC236}">
                <a16:creationId xmlns:a16="http://schemas.microsoft.com/office/drawing/2014/main" id="{3B0AB271-EBB7-AC21-A6B7-E0DE2E798391}"/>
              </a:ext>
            </a:extLst>
          </p:cNvPr>
          <p:cNvCxnSpPr>
            <a:cxnSpLocks/>
            <a:stCxn id="1741" idx="4"/>
            <a:endCxn id="11" idx="0"/>
          </p:cNvCxnSpPr>
          <p:nvPr/>
        </p:nvCxnSpPr>
        <p:spPr>
          <a:xfrm>
            <a:off x="7945264" y="1862513"/>
            <a:ext cx="0" cy="112266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" name="Google Shape;1776;p35">
            <a:extLst>
              <a:ext uri="{FF2B5EF4-FFF2-40B4-BE49-F238E27FC236}">
                <a16:creationId xmlns:a16="http://schemas.microsoft.com/office/drawing/2014/main" id="{1CE50E80-7E68-E824-B4E4-CB7663283AA5}"/>
              </a:ext>
            </a:extLst>
          </p:cNvPr>
          <p:cNvSpPr txBox="1"/>
          <p:nvPr/>
        </p:nvSpPr>
        <p:spPr>
          <a:xfrm>
            <a:off x="7013586" y="4188737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SIMILARITY B/W BOOKS USING COSINE-SIMILARITY</a:t>
            </a:r>
            <a:endParaRPr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40" name="Graphic 39" descr="Male profile with solid fill">
            <a:extLst>
              <a:ext uri="{FF2B5EF4-FFF2-40B4-BE49-F238E27FC236}">
                <a16:creationId xmlns:a16="http://schemas.microsoft.com/office/drawing/2014/main" id="{3216C6E9-85B6-FF8B-501B-6B281A392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2" y="0"/>
            <a:ext cx="914400" cy="914400"/>
          </a:xfrm>
          <a:prstGeom prst="rect">
            <a:avLst/>
          </a:prstGeom>
        </p:spPr>
      </p:pic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118D1E10-5AE1-932D-3AC5-7190C1BA812E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914388" y="457200"/>
            <a:ext cx="463517" cy="60686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Google Shape;1749;p35">
            <a:extLst>
              <a:ext uri="{FF2B5EF4-FFF2-40B4-BE49-F238E27FC236}">
                <a16:creationId xmlns:a16="http://schemas.microsoft.com/office/drawing/2014/main" id="{490AF700-EB55-B4EE-4F20-1BC06D5BF5F2}"/>
              </a:ext>
            </a:extLst>
          </p:cNvPr>
          <p:cNvSpPr txBox="1"/>
          <p:nvPr/>
        </p:nvSpPr>
        <p:spPr>
          <a:xfrm>
            <a:off x="486924" y="74766"/>
            <a:ext cx="1948882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User Input 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" name="Google Shape;1749;p35">
            <a:extLst>
              <a:ext uri="{FF2B5EF4-FFF2-40B4-BE49-F238E27FC236}">
                <a16:creationId xmlns:a16="http://schemas.microsoft.com/office/drawing/2014/main" id="{C9E7C5E6-CE58-70E4-8586-93EDF4C02D75}"/>
              </a:ext>
            </a:extLst>
          </p:cNvPr>
          <p:cNvSpPr txBox="1"/>
          <p:nvPr/>
        </p:nvSpPr>
        <p:spPr>
          <a:xfrm>
            <a:off x="2002975" y="1018515"/>
            <a:ext cx="173974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N</a:t>
            </a:r>
            <a:r>
              <a:rPr lang="e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umpy &amp; pandas </a:t>
            </a:r>
            <a:endParaRPr sz="1800" b="1" dirty="0">
              <a:solidFill>
                <a:srgbClr val="000000"/>
              </a:solidFill>
              <a:latin typeface="Agency FB" panose="020B05030202020202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58" name="Graphic 57" descr="Branching diagram with solid fill">
            <a:extLst>
              <a:ext uri="{FF2B5EF4-FFF2-40B4-BE49-F238E27FC236}">
                <a16:creationId xmlns:a16="http://schemas.microsoft.com/office/drawing/2014/main" id="{64C39157-0CDC-EF4A-6FB2-3E28AE1A58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18640" y="1233674"/>
            <a:ext cx="635038" cy="539581"/>
          </a:xfrm>
          <a:prstGeom prst="rect">
            <a:avLst/>
          </a:prstGeom>
        </p:spPr>
      </p:pic>
      <p:pic>
        <p:nvPicPr>
          <p:cNvPr id="60" name="Graphic 59" descr="Books with solid fill">
            <a:extLst>
              <a:ext uri="{FF2B5EF4-FFF2-40B4-BE49-F238E27FC236}">
                <a16:creationId xmlns:a16="http://schemas.microsoft.com/office/drawing/2014/main" id="{EA6361C3-5048-A995-BD0D-64AC321074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42507" y="3093051"/>
            <a:ext cx="639741" cy="626472"/>
          </a:xfrm>
          <a:prstGeom prst="rect">
            <a:avLst/>
          </a:prstGeom>
        </p:spPr>
      </p:pic>
      <p:sp>
        <p:nvSpPr>
          <p:cNvPr id="61" name="Google Shape;1749;p35">
            <a:extLst>
              <a:ext uri="{FF2B5EF4-FFF2-40B4-BE49-F238E27FC236}">
                <a16:creationId xmlns:a16="http://schemas.microsoft.com/office/drawing/2014/main" id="{04F9235F-0E3E-C34F-9A6C-E4CDE4D89679}"/>
              </a:ext>
            </a:extLst>
          </p:cNvPr>
          <p:cNvSpPr txBox="1"/>
          <p:nvPr/>
        </p:nvSpPr>
        <p:spPr>
          <a:xfrm>
            <a:off x="5329755" y="3117721"/>
            <a:ext cx="173974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000000"/>
                </a:solidFill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Calculate</a:t>
            </a:r>
            <a:endParaRPr sz="1800" b="1" dirty="0">
              <a:solidFill>
                <a:srgbClr val="000000"/>
              </a:solidFill>
              <a:latin typeface="Agency FB" panose="020B05030202020202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" name="Google Shape;1749;p35">
            <a:extLst>
              <a:ext uri="{FF2B5EF4-FFF2-40B4-BE49-F238E27FC236}">
                <a16:creationId xmlns:a16="http://schemas.microsoft.com/office/drawing/2014/main" id="{33E8CBD6-758F-2B37-2C5E-154EC448E3C8}"/>
              </a:ext>
            </a:extLst>
          </p:cNvPr>
          <p:cNvSpPr txBox="1"/>
          <p:nvPr/>
        </p:nvSpPr>
        <p:spPr>
          <a:xfrm>
            <a:off x="2132432" y="2992471"/>
            <a:ext cx="173974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Recommended Result</a:t>
            </a:r>
            <a:r>
              <a:rPr lang="e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 </a:t>
            </a:r>
            <a:endParaRPr sz="1800" b="1" dirty="0">
              <a:solidFill>
                <a:srgbClr val="000000"/>
              </a:solidFill>
              <a:latin typeface="Agency FB" panose="020B05030202020202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" name="Google Shape;1749;p35">
            <a:extLst>
              <a:ext uri="{FF2B5EF4-FFF2-40B4-BE49-F238E27FC236}">
                <a16:creationId xmlns:a16="http://schemas.microsoft.com/office/drawing/2014/main" id="{BBD52E4A-6345-C34E-3C15-F67E9335BAE9}"/>
              </a:ext>
            </a:extLst>
          </p:cNvPr>
          <p:cNvSpPr txBox="1"/>
          <p:nvPr/>
        </p:nvSpPr>
        <p:spPr>
          <a:xfrm>
            <a:off x="5333704" y="1067774"/>
            <a:ext cx="173974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 </a:t>
            </a:r>
            <a:endParaRPr sz="1800" b="1" dirty="0">
              <a:solidFill>
                <a:srgbClr val="000000"/>
              </a:solidFill>
              <a:latin typeface="Agency FB" panose="020B05030202020202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36" name="Google Shape;1749;p35">
            <a:extLst>
              <a:ext uri="{FF2B5EF4-FFF2-40B4-BE49-F238E27FC236}">
                <a16:creationId xmlns:a16="http://schemas.microsoft.com/office/drawing/2014/main" id="{F5627C21-F994-4E3D-19B9-34A82AAC7C5B}"/>
              </a:ext>
            </a:extLst>
          </p:cNvPr>
          <p:cNvSpPr txBox="1"/>
          <p:nvPr/>
        </p:nvSpPr>
        <p:spPr>
          <a:xfrm>
            <a:off x="6617865" y="2240637"/>
            <a:ext cx="173974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Generates</a:t>
            </a:r>
            <a:r>
              <a:rPr lang="en" sz="1800" b="1" dirty="0">
                <a:latin typeface="Agency FB" panose="020B0503020202020204" pitchFamily="34" charset="0"/>
                <a:ea typeface="Fira Sans Extra Condensed"/>
                <a:cs typeface="Fira Sans Extra Condensed"/>
                <a:sym typeface="Fira Sans Extra Condensed"/>
              </a:rPr>
              <a:t> </a:t>
            </a:r>
            <a:endParaRPr sz="1800" b="1" dirty="0">
              <a:solidFill>
                <a:srgbClr val="000000"/>
              </a:solidFill>
              <a:latin typeface="Agency FB" panose="020B0503020202020204" pitchFamily="34" charset="0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&amp; TECHNOLOGIES USED</a:t>
            </a:r>
            <a:endParaRPr dirty="0"/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457200" y="835900"/>
            <a:ext cx="2518200" cy="483000"/>
            <a:chOff x="457200" y="833662"/>
            <a:chExt cx="2518200" cy="483000"/>
          </a:xfrm>
        </p:grpSpPr>
        <p:sp>
          <p:nvSpPr>
            <p:cNvPr id="698" name="Google Shape;698;p22"/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PYTHON LANGUAGE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AND LIBRAR</a:t>
              </a: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IES </a:t>
              </a:r>
            </a:p>
          </p:txBody>
        </p:sp>
        <p:sp>
          <p:nvSpPr>
            <p:cNvPr id="700" name="Google Shape;700;p22"/>
            <p:cNvSpPr txBox="1"/>
            <p:nvPr/>
          </p:nvSpPr>
          <p:spPr>
            <a:xfrm>
              <a:off x="457200" y="833662"/>
              <a:ext cx="457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7200" y="2970300"/>
            <a:ext cx="2518200" cy="331800"/>
            <a:chOff x="457200" y="2970300"/>
            <a:chExt cx="2518200" cy="331800"/>
          </a:xfrm>
        </p:grpSpPr>
        <p:sp>
          <p:nvSpPr>
            <p:cNvPr id="703" name="Google Shape;703;p22"/>
            <p:cNvSpPr txBox="1"/>
            <p:nvPr/>
          </p:nvSpPr>
          <p:spPr>
            <a:xfrm>
              <a:off x="914400" y="2970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GOOGLE COLLAB FOR DATA PREPROCESSING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457200" y="1964800"/>
            <a:ext cx="2518200" cy="331800"/>
            <a:chOff x="457200" y="1964800"/>
            <a:chExt cx="2518200" cy="331800"/>
          </a:xfrm>
        </p:grpSpPr>
        <p:sp>
          <p:nvSpPr>
            <p:cNvPr id="708" name="Google Shape;708;p22"/>
            <p:cNvSpPr txBox="1"/>
            <p:nvPr/>
          </p:nvSpPr>
          <p:spPr>
            <a:xfrm>
              <a:off x="9144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 ALGORITHM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SCIKIT-LEARN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457200" y="3975800"/>
            <a:ext cx="2518200" cy="331800"/>
            <a:chOff x="457200" y="3975800"/>
            <a:chExt cx="2518200" cy="331800"/>
          </a:xfrm>
        </p:grpSpPr>
        <p:sp>
          <p:nvSpPr>
            <p:cNvPr id="713" name="Google Shape;713;p22"/>
            <p:cNvSpPr txBox="1"/>
            <p:nvPr/>
          </p:nvSpPr>
          <p:spPr>
            <a:xfrm>
              <a:off x="914400" y="3975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BOOK RECOMMENDATION DATASET 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2"/>
            <p:cNvSpPr txBox="1"/>
            <p:nvPr/>
          </p:nvSpPr>
          <p:spPr>
            <a:xfrm>
              <a:off x="4572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6168600" y="959300"/>
            <a:ext cx="2518200" cy="331800"/>
            <a:chOff x="6168600" y="959300"/>
            <a:chExt cx="2518200" cy="331800"/>
          </a:xfrm>
        </p:grpSpPr>
        <p:sp>
          <p:nvSpPr>
            <p:cNvPr id="718" name="Google Shape;718;p22"/>
            <p:cNvSpPr txBox="1"/>
            <p:nvPr/>
          </p:nvSpPr>
          <p:spPr>
            <a:xfrm>
              <a:off x="61686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DEVELOPMENT FRAMEWORK:-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FLASK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0" name="Google Shape;720;p22"/>
            <p:cNvSpPr txBox="1"/>
            <p:nvPr/>
          </p:nvSpPr>
          <p:spPr>
            <a:xfrm>
              <a:off x="82296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68600" y="2970300"/>
            <a:ext cx="2518200" cy="331800"/>
            <a:chOff x="6168600" y="2970300"/>
            <a:chExt cx="2518200" cy="331800"/>
          </a:xfrm>
        </p:grpSpPr>
        <p:sp>
          <p:nvSpPr>
            <p:cNvPr id="723" name="Google Shape;723;p22"/>
            <p:cNvSpPr txBox="1"/>
            <p:nvPr/>
          </p:nvSpPr>
          <p:spPr>
            <a:xfrm>
              <a:off x="6168600" y="2970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HTML, CSS FOR WEBSITE DESIGNING &amp; IMPLEMENTATION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6168600" y="1964800"/>
            <a:ext cx="2518200" cy="331800"/>
            <a:chOff x="6168600" y="1964800"/>
            <a:chExt cx="2518200" cy="331800"/>
          </a:xfrm>
        </p:grpSpPr>
        <p:sp>
          <p:nvSpPr>
            <p:cNvPr id="728" name="Google Shape;728;p22"/>
            <p:cNvSpPr txBox="1"/>
            <p:nvPr/>
          </p:nvSpPr>
          <p:spPr>
            <a:xfrm>
              <a:off x="6168600" y="19648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COLLABORATIVE FILTERING ALGORITHM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0" name="Google Shape;730;p22"/>
            <p:cNvSpPr txBox="1"/>
            <p:nvPr/>
          </p:nvSpPr>
          <p:spPr>
            <a:xfrm>
              <a:off x="82296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 FOR BOOK RECOMMENDATION SYSTEM</a:t>
            </a:r>
            <a:endParaRPr dirty="0"/>
          </a:p>
        </p:txBody>
      </p:sp>
      <p:sp>
        <p:nvSpPr>
          <p:cNvPr id="2259" name="Google Shape;2259;p44"/>
          <p:cNvSpPr/>
          <p:nvPr/>
        </p:nvSpPr>
        <p:spPr>
          <a:xfrm>
            <a:off x="4876800" y="2562224"/>
            <a:ext cx="3819600" cy="2485560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48556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85800" y="2716640"/>
            <a:ext cx="3343200" cy="1465200"/>
            <a:chOff x="685800" y="2175740"/>
            <a:chExt cx="3343200" cy="1465200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88" y="2175740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COLLABORATIVE </a:t>
              </a: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FILTERING 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85800" y="2507540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This algorithm can be used to generate recommendation based on that books that similar users have read or rated.</a:t>
              </a:r>
            </a:p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It works by creating a matrix that represents the user item interaction.</a:t>
              </a:r>
            </a:p>
            <a:p>
              <a:pPr marL="288290" lvl="0" indent="-28575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Each matrix can be factorized into two smaller matrices: user and item matrix.</a:t>
              </a: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en-IN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540" lvl="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COSINE-SIMILARITY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This algorithm can be used to calculate  the similarity b/w books based on attributes such as genre, author or keywords.</a:t>
              </a: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-IN" dirty="0">
                  <a:latin typeface="Roboto"/>
                  <a:ea typeface="Roboto"/>
                  <a:cs typeface="Roboto"/>
                  <a:sym typeface="Roboto"/>
                </a:rPr>
                <a:t>It works by measuring the cosine  of the angle b/w two vectors representing books.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1219200" y="1200075"/>
            <a:ext cx="6717600" cy="5325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2202450" y="1296550"/>
            <a:ext cx="4750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ALGORITHM USED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cxnSpLocks/>
            <a:stCxn id="2273" idx="2"/>
            <a:endCxn id="2260" idx="0"/>
          </p:cNvCxnSpPr>
          <p:nvPr/>
        </p:nvCxnSpPr>
        <p:spPr>
          <a:xfrm rot="5400000">
            <a:off x="3057663" y="1041888"/>
            <a:ext cx="829650" cy="22110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cxnSpLocks/>
            <a:stCxn id="2273" idx="2"/>
            <a:endCxn id="2259" idx="0"/>
          </p:cNvCxnSpPr>
          <p:nvPr/>
        </p:nvCxnSpPr>
        <p:spPr>
          <a:xfrm rot="16200000" flipH="1">
            <a:off x="5267476" y="1043099"/>
            <a:ext cx="829649" cy="220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77" name="Google Shape;2277;p44"/>
          <p:cNvGrpSpPr/>
          <p:nvPr/>
        </p:nvGrpSpPr>
        <p:grpSpPr>
          <a:xfrm>
            <a:off x="7388734" y="893408"/>
            <a:ext cx="1298078" cy="1145747"/>
            <a:chOff x="3268225" y="2120225"/>
            <a:chExt cx="1107575" cy="977600"/>
          </a:xfrm>
        </p:grpSpPr>
        <p:sp>
          <p:nvSpPr>
            <p:cNvPr id="2278" name="Google Shape;2278;p44"/>
            <p:cNvSpPr/>
            <p:nvPr/>
          </p:nvSpPr>
          <p:spPr>
            <a:xfrm>
              <a:off x="3783725" y="2149375"/>
              <a:ext cx="30450" cy="180600"/>
            </a:xfrm>
            <a:custGeom>
              <a:avLst/>
              <a:gdLst/>
              <a:ahLst/>
              <a:cxnLst/>
              <a:rect l="l" t="t" r="r" b="b"/>
              <a:pathLst>
                <a:path w="1218" h="7224" extrusionOk="0">
                  <a:moveTo>
                    <a:pt x="616" y="0"/>
                  </a:moveTo>
                  <a:lnTo>
                    <a:pt x="487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2"/>
                  </a:lnTo>
                  <a:lnTo>
                    <a:pt x="1" y="6622"/>
                  </a:lnTo>
                  <a:lnTo>
                    <a:pt x="14" y="6737"/>
                  </a:lnTo>
                  <a:lnTo>
                    <a:pt x="52" y="6853"/>
                  </a:lnTo>
                  <a:lnTo>
                    <a:pt x="103" y="6955"/>
                  </a:lnTo>
                  <a:lnTo>
                    <a:pt x="180" y="7045"/>
                  </a:lnTo>
                  <a:lnTo>
                    <a:pt x="270" y="7122"/>
                  </a:lnTo>
                  <a:lnTo>
                    <a:pt x="372" y="7173"/>
                  </a:lnTo>
                  <a:lnTo>
                    <a:pt x="487" y="7211"/>
                  </a:lnTo>
                  <a:lnTo>
                    <a:pt x="616" y="7224"/>
                  </a:lnTo>
                  <a:lnTo>
                    <a:pt x="731" y="7211"/>
                  </a:lnTo>
                  <a:lnTo>
                    <a:pt x="846" y="7173"/>
                  </a:lnTo>
                  <a:lnTo>
                    <a:pt x="949" y="7122"/>
                  </a:lnTo>
                  <a:lnTo>
                    <a:pt x="1038" y="7045"/>
                  </a:lnTo>
                  <a:lnTo>
                    <a:pt x="1115" y="6955"/>
                  </a:lnTo>
                  <a:lnTo>
                    <a:pt x="1166" y="6853"/>
                  </a:lnTo>
                  <a:lnTo>
                    <a:pt x="1205" y="6737"/>
                  </a:lnTo>
                  <a:lnTo>
                    <a:pt x="1218" y="6622"/>
                  </a:lnTo>
                  <a:lnTo>
                    <a:pt x="1218" y="602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39"/>
                  </a:lnTo>
                  <a:lnTo>
                    <a:pt x="731" y="13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3953425" y="2135275"/>
              <a:ext cx="226425" cy="251075"/>
            </a:xfrm>
            <a:custGeom>
              <a:avLst/>
              <a:gdLst/>
              <a:ahLst/>
              <a:cxnLst/>
              <a:rect l="l" t="t" r="r" b="b"/>
              <a:pathLst>
                <a:path w="9057" h="10043" extrusionOk="0">
                  <a:moveTo>
                    <a:pt x="4791" y="1"/>
                  </a:moveTo>
                  <a:lnTo>
                    <a:pt x="4663" y="14"/>
                  </a:lnTo>
                  <a:lnTo>
                    <a:pt x="4548" y="52"/>
                  </a:lnTo>
                  <a:lnTo>
                    <a:pt x="4445" y="103"/>
                  </a:lnTo>
                  <a:lnTo>
                    <a:pt x="4356" y="180"/>
                  </a:lnTo>
                  <a:lnTo>
                    <a:pt x="4292" y="270"/>
                  </a:lnTo>
                  <a:lnTo>
                    <a:pt x="4228" y="372"/>
                  </a:lnTo>
                  <a:lnTo>
                    <a:pt x="4189" y="487"/>
                  </a:lnTo>
                  <a:lnTo>
                    <a:pt x="4176" y="616"/>
                  </a:lnTo>
                  <a:lnTo>
                    <a:pt x="4176" y="4394"/>
                  </a:lnTo>
                  <a:lnTo>
                    <a:pt x="155" y="9030"/>
                  </a:lnTo>
                  <a:lnTo>
                    <a:pt x="78" y="9133"/>
                  </a:lnTo>
                  <a:lnTo>
                    <a:pt x="27" y="9235"/>
                  </a:lnTo>
                  <a:lnTo>
                    <a:pt x="1" y="9351"/>
                  </a:lnTo>
                  <a:lnTo>
                    <a:pt x="1" y="9479"/>
                  </a:lnTo>
                  <a:lnTo>
                    <a:pt x="14" y="9581"/>
                  </a:lnTo>
                  <a:lnTo>
                    <a:pt x="65" y="9696"/>
                  </a:lnTo>
                  <a:lnTo>
                    <a:pt x="129" y="9799"/>
                  </a:lnTo>
                  <a:lnTo>
                    <a:pt x="206" y="9888"/>
                  </a:lnTo>
                  <a:lnTo>
                    <a:pt x="296" y="9953"/>
                  </a:lnTo>
                  <a:lnTo>
                    <a:pt x="398" y="10004"/>
                  </a:lnTo>
                  <a:lnTo>
                    <a:pt x="500" y="10029"/>
                  </a:lnTo>
                  <a:lnTo>
                    <a:pt x="603" y="10042"/>
                  </a:lnTo>
                  <a:lnTo>
                    <a:pt x="731" y="10029"/>
                  </a:lnTo>
                  <a:lnTo>
                    <a:pt x="859" y="9991"/>
                  </a:lnTo>
                  <a:lnTo>
                    <a:pt x="962" y="9914"/>
                  </a:lnTo>
                  <a:lnTo>
                    <a:pt x="1064" y="9824"/>
                  </a:lnTo>
                  <a:lnTo>
                    <a:pt x="5252" y="5021"/>
                  </a:lnTo>
                  <a:lnTo>
                    <a:pt x="5316" y="4932"/>
                  </a:lnTo>
                  <a:lnTo>
                    <a:pt x="5355" y="4829"/>
                  </a:lnTo>
                  <a:lnTo>
                    <a:pt x="5380" y="4727"/>
                  </a:lnTo>
                  <a:lnTo>
                    <a:pt x="5393" y="4624"/>
                  </a:lnTo>
                  <a:lnTo>
                    <a:pt x="5393" y="1218"/>
                  </a:lnTo>
                  <a:lnTo>
                    <a:pt x="8441" y="1218"/>
                  </a:lnTo>
                  <a:lnTo>
                    <a:pt x="8569" y="1205"/>
                  </a:lnTo>
                  <a:lnTo>
                    <a:pt x="8685" y="1166"/>
                  </a:lnTo>
                  <a:lnTo>
                    <a:pt x="8787" y="1115"/>
                  </a:lnTo>
                  <a:lnTo>
                    <a:pt x="8877" y="1038"/>
                  </a:lnTo>
                  <a:lnTo>
                    <a:pt x="8941" y="949"/>
                  </a:lnTo>
                  <a:lnTo>
                    <a:pt x="9005" y="846"/>
                  </a:lnTo>
                  <a:lnTo>
                    <a:pt x="9043" y="731"/>
                  </a:lnTo>
                  <a:lnTo>
                    <a:pt x="9056" y="616"/>
                  </a:lnTo>
                  <a:lnTo>
                    <a:pt x="9043" y="487"/>
                  </a:lnTo>
                  <a:lnTo>
                    <a:pt x="9005" y="372"/>
                  </a:lnTo>
                  <a:lnTo>
                    <a:pt x="8941" y="270"/>
                  </a:lnTo>
                  <a:lnTo>
                    <a:pt x="8877" y="180"/>
                  </a:lnTo>
                  <a:lnTo>
                    <a:pt x="8787" y="103"/>
                  </a:lnTo>
                  <a:lnTo>
                    <a:pt x="8685" y="52"/>
                  </a:lnTo>
                  <a:lnTo>
                    <a:pt x="8569" y="14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4051425" y="2316525"/>
              <a:ext cx="108875" cy="208450"/>
            </a:xfrm>
            <a:custGeom>
              <a:avLst/>
              <a:gdLst/>
              <a:ahLst/>
              <a:cxnLst/>
              <a:rect l="l" t="t" r="r" b="b"/>
              <a:pathLst>
                <a:path w="4355" h="8338" extrusionOk="0">
                  <a:moveTo>
                    <a:pt x="3625" y="0"/>
                  </a:moveTo>
                  <a:lnTo>
                    <a:pt x="3509" y="38"/>
                  </a:lnTo>
                  <a:lnTo>
                    <a:pt x="3407" y="103"/>
                  </a:lnTo>
                  <a:lnTo>
                    <a:pt x="3317" y="167"/>
                  </a:lnTo>
                  <a:lnTo>
                    <a:pt x="3241" y="256"/>
                  </a:lnTo>
                  <a:lnTo>
                    <a:pt x="3189" y="359"/>
                  </a:lnTo>
                  <a:lnTo>
                    <a:pt x="3151" y="474"/>
                  </a:lnTo>
                  <a:lnTo>
                    <a:pt x="3138" y="602"/>
                  </a:lnTo>
                  <a:lnTo>
                    <a:pt x="3138" y="4572"/>
                  </a:lnTo>
                  <a:lnTo>
                    <a:pt x="192" y="7288"/>
                  </a:lnTo>
                  <a:lnTo>
                    <a:pt x="115" y="7377"/>
                  </a:lnTo>
                  <a:lnTo>
                    <a:pt x="51" y="7480"/>
                  </a:lnTo>
                  <a:lnTo>
                    <a:pt x="13" y="7595"/>
                  </a:lnTo>
                  <a:lnTo>
                    <a:pt x="0" y="7710"/>
                  </a:lnTo>
                  <a:lnTo>
                    <a:pt x="0" y="7826"/>
                  </a:lnTo>
                  <a:lnTo>
                    <a:pt x="39" y="7941"/>
                  </a:lnTo>
                  <a:lnTo>
                    <a:pt x="90" y="8043"/>
                  </a:lnTo>
                  <a:lnTo>
                    <a:pt x="154" y="8146"/>
                  </a:lnTo>
                  <a:lnTo>
                    <a:pt x="256" y="8223"/>
                  </a:lnTo>
                  <a:lnTo>
                    <a:pt x="372" y="8287"/>
                  </a:lnTo>
                  <a:lnTo>
                    <a:pt x="487" y="8325"/>
                  </a:lnTo>
                  <a:lnTo>
                    <a:pt x="602" y="8338"/>
                  </a:lnTo>
                  <a:lnTo>
                    <a:pt x="717" y="8325"/>
                  </a:lnTo>
                  <a:lnTo>
                    <a:pt x="820" y="8300"/>
                  </a:lnTo>
                  <a:lnTo>
                    <a:pt x="922" y="8248"/>
                  </a:lnTo>
                  <a:lnTo>
                    <a:pt x="1012" y="8172"/>
                  </a:lnTo>
                  <a:lnTo>
                    <a:pt x="4150" y="5277"/>
                  </a:lnTo>
                  <a:lnTo>
                    <a:pt x="4240" y="5187"/>
                  </a:lnTo>
                  <a:lnTo>
                    <a:pt x="4304" y="5072"/>
                  </a:lnTo>
                  <a:lnTo>
                    <a:pt x="4342" y="4957"/>
                  </a:lnTo>
                  <a:lnTo>
                    <a:pt x="4355" y="4829"/>
                  </a:lnTo>
                  <a:lnTo>
                    <a:pt x="4355" y="602"/>
                  </a:lnTo>
                  <a:lnTo>
                    <a:pt x="4342" y="474"/>
                  </a:lnTo>
                  <a:lnTo>
                    <a:pt x="4304" y="359"/>
                  </a:lnTo>
                  <a:lnTo>
                    <a:pt x="4252" y="256"/>
                  </a:lnTo>
                  <a:lnTo>
                    <a:pt x="4175" y="167"/>
                  </a:lnTo>
                  <a:lnTo>
                    <a:pt x="4086" y="103"/>
                  </a:lnTo>
                  <a:lnTo>
                    <a:pt x="3983" y="38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4057825" y="2603100"/>
              <a:ext cx="302925" cy="116900"/>
            </a:xfrm>
            <a:custGeom>
              <a:avLst/>
              <a:gdLst/>
              <a:ahLst/>
              <a:cxnLst/>
              <a:rect l="l" t="t" r="r" b="b"/>
              <a:pathLst>
                <a:path w="12117" h="4676" extrusionOk="0">
                  <a:moveTo>
                    <a:pt x="615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80" y="179"/>
                  </a:lnTo>
                  <a:lnTo>
                    <a:pt x="116" y="269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52" y="845"/>
                  </a:lnTo>
                  <a:lnTo>
                    <a:pt x="116" y="948"/>
                  </a:lnTo>
                  <a:lnTo>
                    <a:pt x="180" y="1038"/>
                  </a:lnTo>
                  <a:lnTo>
                    <a:pt x="269" y="1114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15" y="1217"/>
                  </a:lnTo>
                  <a:lnTo>
                    <a:pt x="6225" y="1217"/>
                  </a:lnTo>
                  <a:lnTo>
                    <a:pt x="6225" y="4060"/>
                  </a:lnTo>
                  <a:lnTo>
                    <a:pt x="6238" y="4188"/>
                  </a:lnTo>
                  <a:lnTo>
                    <a:pt x="6263" y="4304"/>
                  </a:lnTo>
                  <a:lnTo>
                    <a:pt x="6327" y="4406"/>
                  </a:lnTo>
                  <a:lnTo>
                    <a:pt x="6404" y="4496"/>
                  </a:lnTo>
                  <a:lnTo>
                    <a:pt x="6494" y="4573"/>
                  </a:lnTo>
                  <a:lnTo>
                    <a:pt x="6596" y="4624"/>
                  </a:lnTo>
                  <a:lnTo>
                    <a:pt x="6712" y="4662"/>
                  </a:lnTo>
                  <a:lnTo>
                    <a:pt x="6827" y="4675"/>
                  </a:lnTo>
                  <a:lnTo>
                    <a:pt x="11502" y="4675"/>
                  </a:lnTo>
                  <a:lnTo>
                    <a:pt x="11630" y="4662"/>
                  </a:lnTo>
                  <a:lnTo>
                    <a:pt x="11745" y="4624"/>
                  </a:lnTo>
                  <a:lnTo>
                    <a:pt x="11848" y="4573"/>
                  </a:lnTo>
                  <a:lnTo>
                    <a:pt x="11937" y="4496"/>
                  </a:lnTo>
                  <a:lnTo>
                    <a:pt x="12014" y="4406"/>
                  </a:lnTo>
                  <a:lnTo>
                    <a:pt x="12065" y="4304"/>
                  </a:lnTo>
                  <a:lnTo>
                    <a:pt x="12104" y="4188"/>
                  </a:lnTo>
                  <a:lnTo>
                    <a:pt x="12117" y="4060"/>
                  </a:lnTo>
                  <a:lnTo>
                    <a:pt x="12104" y="3945"/>
                  </a:lnTo>
                  <a:lnTo>
                    <a:pt x="12065" y="3830"/>
                  </a:lnTo>
                  <a:lnTo>
                    <a:pt x="12014" y="3727"/>
                  </a:lnTo>
                  <a:lnTo>
                    <a:pt x="11937" y="3638"/>
                  </a:lnTo>
                  <a:lnTo>
                    <a:pt x="11848" y="3561"/>
                  </a:lnTo>
                  <a:lnTo>
                    <a:pt x="11745" y="3509"/>
                  </a:lnTo>
                  <a:lnTo>
                    <a:pt x="11630" y="3471"/>
                  </a:lnTo>
                  <a:lnTo>
                    <a:pt x="11502" y="3458"/>
                  </a:lnTo>
                  <a:lnTo>
                    <a:pt x="7442" y="3458"/>
                  </a:lnTo>
                  <a:lnTo>
                    <a:pt x="7442" y="615"/>
                  </a:lnTo>
                  <a:lnTo>
                    <a:pt x="7429" y="487"/>
                  </a:lnTo>
                  <a:lnTo>
                    <a:pt x="7390" y="372"/>
                  </a:lnTo>
                  <a:lnTo>
                    <a:pt x="7326" y="269"/>
                  </a:lnTo>
                  <a:lnTo>
                    <a:pt x="7262" y="179"/>
                  </a:lnTo>
                  <a:lnTo>
                    <a:pt x="7173" y="103"/>
                  </a:lnTo>
                  <a:lnTo>
                    <a:pt x="7070" y="51"/>
                  </a:lnTo>
                  <a:lnTo>
                    <a:pt x="6955" y="13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4025475" y="2700750"/>
              <a:ext cx="248825" cy="167175"/>
            </a:xfrm>
            <a:custGeom>
              <a:avLst/>
              <a:gdLst/>
              <a:ahLst/>
              <a:cxnLst/>
              <a:rect l="l" t="t" r="r" b="b"/>
              <a:pathLst>
                <a:path w="9953" h="6687" extrusionOk="0">
                  <a:moveTo>
                    <a:pt x="590" y="1"/>
                  </a:moveTo>
                  <a:lnTo>
                    <a:pt x="475" y="13"/>
                  </a:lnTo>
                  <a:lnTo>
                    <a:pt x="359" y="52"/>
                  </a:lnTo>
                  <a:lnTo>
                    <a:pt x="257" y="103"/>
                  </a:lnTo>
                  <a:lnTo>
                    <a:pt x="167" y="180"/>
                  </a:lnTo>
                  <a:lnTo>
                    <a:pt x="90" y="282"/>
                  </a:lnTo>
                  <a:lnTo>
                    <a:pt x="39" y="398"/>
                  </a:lnTo>
                  <a:lnTo>
                    <a:pt x="13" y="513"/>
                  </a:lnTo>
                  <a:lnTo>
                    <a:pt x="1" y="628"/>
                  </a:lnTo>
                  <a:lnTo>
                    <a:pt x="13" y="743"/>
                  </a:lnTo>
                  <a:lnTo>
                    <a:pt x="52" y="846"/>
                  </a:lnTo>
                  <a:lnTo>
                    <a:pt x="116" y="948"/>
                  </a:lnTo>
                  <a:lnTo>
                    <a:pt x="193" y="1038"/>
                  </a:lnTo>
                  <a:lnTo>
                    <a:pt x="282" y="1115"/>
                  </a:lnTo>
                  <a:lnTo>
                    <a:pt x="9030" y="6597"/>
                  </a:lnTo>
                  <a:lnTo>
                    <a:pt x="9107" y="6635"/>
                  </a:lnTo>
                  <a:lnTo>
                    <a:pt x="9184" y="6661"/>
                  </a:lnTo>
                  <a:lnTo>
                    <a:pt x="9261" y="6686"/>
                  </a:lnTo>
                  <a:lnTo>
                    <a:pt x="9427" y="6686"/>
                  </a:lnTo>
                  <a:lnTo>
                    <a:pt x="9491" y="6673"/>
                  </a:lnTo>
                  <a:lnTo>
                    <a:pt x="9568" y="6648"/>
                  </a:lnTo>
                  <a:lnTo>
                    <a:pt x="9632" y="6609"/>
                  </a:lnTo>
                  <a:lnTo>
                    <a:pt x="9696" y="6571"/>
                  </a:lnTo>
                  <a:lnTo>
                    <a:pt x="9760" y="6520"/>
                  </a:lnTo>
                  <a:lnTo>
                    <a:pt x="9812" y="6469"/>
                  </a:lnTo>
                  <a:lnTo>
                    <a:pt x="9863" y="6404"/>
                  </a:lnTo>
                  <a:lnTo>
                    <a:pt x="9914" y="6289"/>
                  </a:lnTo>
                  <a:lnTo>
                    <a:pt x="9952" y="6174"/>
                  </a:lnTo>
                  <a:lnTo>
                    <a:pt x="9952" y="6059"/>
                  </a:lnTo>
                  <a:lnTo>
                    <a:pt x="9940" y="5943"/>
                  </a:lnTo>
                  <a:lnTo>
                    <a:pt x="9901" y="5841"/>
                  </a:lnTo>
                  <a:lnTo>
                    <a:pt x="9850" y="5738"/>
                  </a:lnTo>
                  <a:lnTo>
                    <a:pt x="9773" y="5636"/>
                  </a:lnTo>
                  <a:lnTo>
                    <a:pt x="9671" y="5572"/>
                  </a:lnTo>
                  <a:lnTo>
                    <a:pt x="936" y="90"/>
                  </a:lnTo>
                  <a:lnTo>
                    <a:pt x="820" y="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3967200" y="2775025"/>
              <a:ext cx="114650" cy="266750"/>
            </a:xfrm>
            <a:custGeom>
              <a:avLst/>
              <a:gdLst/>
              <a:ahLst/>
              <a:cxnLst/>
              <a:rect l="l" t="t" r="r" b="b"/>
              <a:pathLst>
                <a:path w="4586" h="10670" extrusionOk="0">
                  <a:moveTo>
                    <a:pt x="513" y="1"/>
                  </a:moveTo>
                  <a:lnTo>
                    <a:pt x="398" y="27"/>
                  </a:lnTo>
                  <a:lnTo>
                    <a:pt x="295" y="78"/>
                  </a:lnTo>
                  <a:lnTo>
                    <a:pt x="206" y="155"/>
                  </a:lnTo>
                  <a:lnTo>
                    <a:pt x="116" y="244"/>
                  </a:lnTo>
                  <a:lnTo>
                    <a:pt x="52" y="347"/>
                  </a:lnTo>
                  <a:lnTo>
                    <a:pt x="13" y="462"/>
                  </a:lnTo>
                  <a:lnTo>
                    <a:pt x="1" y="577"/>
                  </a:lnTo>
                  <a:lnTo>
                    <a:pt x="1" y="693"/>
                  </a:lnTo>
                  <a:lnTo>
                    <a:pt x="26" y="808"/>
                  </a:lnTo>
                  <a:lnTo>
                    <a:pt x="78" y="910"/>
                  </a:lnTo>
                  <a:lnTo>
                    <a:pt x="154" y="1013"/>
                  </a:lnTo>
                  <a:lnTo>
                    <a:pt x="244" y="1090"/>
                  </a:lnTo>
                  <a:lnTo>
                    <a:pt x="3369" y="3421"/>
                  </a:lnTo>
                  <a:lnTo>
                    <a:pt x="3369" y="10055"/>
                  </a:lnTo>
                  <a:lnTo>
                    <a:pt x="3382" y="10183"/>
                  </a:lnTo>
                  <a:lnTo>
                    <a:pt x="3420" y="10299"/>
                  </a:lnTo>
                  <a:lnTo>
                    <a:pt x="3472" y="10401"/>
                  </a:lnTo>
                  <a:lnTo>
                    <a:pt x="3548" y="10491"/>
                  </a:lnTo>
                  <a:lnTo>
                    <a:pt x="3638" y="10567"/>
                  </a:lnTo>
                  <a:lnTo>
                    <a:pt x="3741" y="10619"/>
                  </a:lnTo>
                  <a:lnTo>
                    <a:pt x="3856" y="10657"/>
                  </a:lnTo>
                  <a:lnTo>
                    <a:pt x="3971" y="10670"/>
                  </a:lnTo>
                  <a:lnTo>
                    <a:pt x="4099" y="10657"/>
                  </a:lnTo>
                  <a:lnTo>
                    <a:pt x="4214" y="10619"/>
                  </a:lnTo>
                  <a:lnTo>
                    <a:pt x="4317" y="10567"/>
                  </a:lnTo>
                  <a:lnTo>
                    <a:pt x="4407" y="10491"/>
                  </a:lnTo>
                  <a:lnTo>
                    <a:pt x="4483" y="10401"/>
                  </a:lnTo>
                  <a:lnTo>
                    <a:pt x="4535" y="10299"/>
                  </a:lnTo>
                  <a:lnTo>
                    <a:pt x="4573" y="10183"/>
                  </a:lnTo>
                  <a:lnTo>
                    <a:pt x="4586" y="10055"/>
                  </a:lnTo>
                  <a:lnTo>
                    <a:pt x="4586" y="3113"/>
                  </a:lnTo>
                  <a:lnTo>
                    <a:pt x="4573" y="3036"/>
                  </a:lnTo>
                  <a:lnTo>
                    <a:pt x="4560" y="2972"/>
                  </a:lnTo>
                  <a:lnTo>
                    <a:pt x="4547" y="2896"/>
                  </a:lnTo>
                  <a:lnTo>
                    <a:pt x="4522" y="2832"/>
                  </a:lnTo>
                  <a:lnTo>
                    <a:pt x="4483" y="2780"/>
                  </a:lnTo>
                  <a:lnTo>
                    <a:pt x="4445" y="2716"/>
                  </a:lnTo>
                  <a:lnTo>
                    <a:pt x="4394" y="2665"/>
                  </a:lnTo>
                  <a:lnTo>
                    <a:pt x="4330" y="2627"/>
                  </a:lnTo>
                  <a:lnTo>
                    <a:pt x="961" y="116"/>
                  </a:lnTo>
                  <a:lnTo>
                    <a:pt x="859" y="52"/>
                  </a:lnTo>
                  <a:lnTo>
                    <a:pt x="744" y="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3400125" y="2793925"/>
              <a:ext cx="254275" cy="218400"/>
            </a:xfrm>
            <a:custGeom>
              <a:avLst/>
              <a:gdLst/>
              <a:ahLst/>
              <a:cxnLst/>
              <a:rect l="l" t="t" r="r" b="b"/>
              <a:pathLst>
                <a:path w="10171" h="8736" extrusionOk="0">
                  <a:moveTo>
                    <a:pt x="9556" y="1"/>
                  </a:moveTo>
                  <a:lnTo>
                    <a:pt x="9440" y="13"/>
                  </a:lnTo>
                  <a:lnTo>
                    <a:pt x="9325" y="52"/>
                  </a:lnTo>
                  <a:lnTo>
                    <a:pt x="9223" y="103"/>
                  </a:lnTo>
                  <a:lnTo>
                    <a:pt x="9133" y="180"/>
                  </a:lnTo>
                  <a:lnTo>
                    <a:pt x="5483" y="3971"/>
                  </a:lnTo>
                  <a:lnTo>
                    <a:pt x="616" y="3971"/>
                  </a:lnTo>
                  <a:lnTo>
                    <a:pt x="488" y="3984"/>
                  </a:lnTo>
                  <a:lnTo>
                    <a:pt x="372" y="4022"/>
                  </a:lnTo>
                  <a:lnTo>
                    <a:pt x="270" y="4074"/>
                  </a:lnTo>
                  <a:lnTo>
                    <a:pt x="180" y="4150"/>
                  </a:lnTo>
                  <a:lnTo>
                    <a:pt x="103" y="4240"/>
                  </a:lnTo>
                  <a:lnTo>
                    <a:pt x="52" y="4343"/>
                  </a:lnTo>
                  <a:lnTo>
                    <a:pt x="14" y="4458"/>
                  </a:lnTo>
                  <a:lnTo>
                    <a:pt x="1" y="4573"/>
                  </a:lnTo>
                  <a:lnTo>
                    <a:pt x="1" y="8134"/>
                  </a:lnTo>
                  <a:lnTo>
                    <a:pt x="14" y="8249"/>
                  </a:lnTo>
                  <a:lnTo>
                    <a:pt x="52" y="8364"/>
                  </a:lnTo>
                  <a:lnTo>
                    <a:pt x="103" y="8467"/>
                  </a:lnTo>
                  <a:lnTo>
                    <a:pt x="180" y="8556"/>
                  </a:lnTo>
                  <a:lnTo>
                    <a:pt x="270" y="8633"/>
                  </a:lnTo>
                  <a:lnTo>
                    <a:pt x="372" y="8684"/>
                  </a:lnTo>
                  <a:lnTo>
                    <a:pt x="488" y="8723"/>
                  </a:lnTo>
                  <a:lnTo>
                    <a:pt x="616" y="8736"/>
                  </a:lnTo>
                  <a:lnTo>
                    <a:pt x="731" y="8723"/>
                  </a:lnTo>
                  <a:lnTo>
                    <a:pt x="846" y="8684"/>
                  </a:lnTo>
                  <a:lnTo>
                    <a:pt x="949" y="8633"/>
                  </a:lnTo>
                  <a:lnTo>
                    <a:pt x="1038" y="8556"/>
                  </a:lnTo>
                  <a:lnTo>
                    <a:pt x="1115" y="8467"/>
                  </a:lnTo>
                  <a:lnTo>
                    <a:pt x="1166" y="8364"/>
                  </a:lnTo>
                  <a:lnTo>
                    <a:pt x="1205" y="8249"/>
                  </a:lnTo>
                  <a:lnTo>
                    <a:pt x="1218" y="8134"/>
                  </a:lnTo>
                  <a:lnTo>
                    <a:pt x="1218" y="5188"/>
                  </a:lnTo>
                  <a:lnTo>
                    <a:pt x="5739" y="5188"/>
                  </a:lnTo>
                  <a:lnTo>
                    <a:pt x="5854" y="5175"/>
                  </a:lnTo>
                  <a:lnTo>
                    <a:pt x="5969" y="5137"/>
                  </a:lnTo>
                  <a:lnTo>
                    <a:pt x="6085" y="5073"/>
                  </a:lnTo>
                  <a:lnTo>
                    <a:pt x="6174" y="4996"/>
                  </a:lnTo>
                  <a:lnTo>
                    <a:pt x="10004" y="1025"/>
                  </a:lnTo>
                  <a:lnTo>
                    <a:pt x="10081" y="923"/>
                  </a:lnTo>
                  <a:lnTo>
                    <a:pt x="10132" y="820"/>
                  </a:lnTo>
                  <a:lnTo>
                    <a:pt x="10158" y="705"/>
                  </a:lnTo>
                  <a:lnTo>
                    <a:pt x="10170" y="590"/>
                  </a:lnTo>
                  <a:lnTo>
                    <a:pt x="10158" y="475"/>
                  </a:lnTo>
                  <a:lnTo>
                    <a:pt x="10119" y="359"/>
                  </a:lnTo>
                  <a:lnTo>
                    <a:pt x="10068" y="257"/>
                  </a:lnTo>
                  <a:lnTo>
                    <a:pt x="9991" y="167"/>
                  </a:lnTo>
                  <a:lnTo>
                    <a:pt x="9889" y="90"/>
                  </a:lnTo>
                  <a:lnTo>
                    <a:pt x="9786" y="39"/>
                  </a:lnTo>
                  <a:lnTo>
                    <a:pt x="96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3283275" y="2700750"/>
              <a:ext cx="289150" cy="104725"/>
            </a:xfrm>
            <a:custGeom>
              <a:avLst/>
              <a:gdLst/>
              <a:ahLst/>
              <a:cxnLst/>
              <a:rect l="l" t="t" r="r" b="b"/>
              <a:pathLst>
                <a:path w="11566" h="4189" extrusionOk="0">
                  <a:moveTo>
                    <a:pt x="10887" y="1"/>
                  </a:moveTo>
                  <a:lnTo>
                    <a:pt x="10771" y="26"/>
                  </a:lnTo>
                  <a:lnTo>
                    <a:pt x="10669" y="77"/>
                  </a:lnTo>
                  <a:lnTo>
                    <a:pt x="10567" y="141"/>
                  </a:lnTo>
                  <a:lnTo>
                    <a:pt x="7288" y="2972"/>
                  </a:lnTo>
                  <a:lnTo>
                    <a:pt x="602" y="2972"/>
                  </a:lnTo>
                  <a:lnTo>
                    <a:pt x="487" y="2985"/>
                  </a:lnTo>
                  <a:lnTo>
                    <a:pt x="372" y="3023"/>
                  </a:lnTo>
                  <a:lnTo>
                    <a:pt x="269" y="3074"/>
                  </a:lnTo>
                  <a:lnTo>
                    <a:pt x="179" y="3151"/>
                  </a:lnTo>
                  <a:lnTo>
                    <a:pt x="103" y="3241"/>
                  </a:lnTo>
                  <a:lnTo>
                    <a:pt x="51" y="3343"/>
                  </a:lnTo>
                  <a:lnTo>
                    <a:pt x="13" y="3459"/>
                  </a:lnTo>
                  <a:lnTo>
                    <a:pt x="0" y="3574"/>
                  </a:lnTo>
                  <a:lnTo>
                    <a:pt x="13" y="3702"/>
                  </a:lnTo>
                  <a:lnTo>
                    <a:pt x="51" y="3817"/>
                  </a:lnTo>
                  <a:lnTo>
                    <a:pt x="103" y="3920"/>
                  </a:lnTo>
                  <a:lnTo>
                    <a:pt x="179" y="4009"/>
                  </a:lnTo>
                  <a:lnTo>
                    <a:pt x="269" y="4073"/>
                  </a:lnTo>
                  <a:lnTo>
                    <a:pt x="372" y="4137"/>
                  </a:lnTo>
                  <a:lnTo>
                    <a:pt x="487" y="4176"/>
                  </a:lnTo>
                  <a:lnTo>
                    <a:pt x="602" y="4189"/>
                  </a:lnTo>
                  <a:lnTo>
                    <a:pt x="7518" y="4189"/>
                  </a:lnTo>
                  <a:lnTo>
                    <a:pt x="7621" y="4176"/>
                  </a:lnTo>
                  <a:lnTo>
                    <a:pt x="7723" y="4150"/>
                  </a:lnTo>
                  <a:lnTo>
                    <a:pt x="7826" y="4099"/>
                  </a:lnTo>
                  <a:lnTo>
                    <a:pt x="7915" y="4035"/>
                  </a:lnTo>
                  <a:lnTo>
                    <a:pt x="11361" y="1064"/>
                  </a:lnTo>
                  <a:lnTo>
                    <a:pt x="11450" y="974"/>
                  </a:lnTo>
                  <a:lnTo>
                    <a:pt x="11502" y="871"/>
                  </a:lnTo>
                  <a:lnTo>
                    <a:pt x="11553" y="769"/>
                  </a:lnTo>
                  <a:lnTo>
                    <a:pt x="11566" y="654"/>
                  </a:lnTo>
                  <a:lnTo>
                    <a:pt x="11566" y="526"/>
                  </a:lnTo>
                  <a:lnTo>
                    <a:pt x="11540" y="423"/>
                  </a:lnTo>
                  <a:lnTo>
                    <a:pt x="11489" y="308"/>
                  </a:lnTo>
                  <a:lnTo>
                    <a:pt x="11425" y="205"/>
                  </a:lnTo>
                  <a:lnTo>
                    <a:pt x="11335" y="129"/>
                  </a:lnTo>
                  <a:lnTo>
                    <a:pt x="11233" y="65"/>
                  </a:lnTo>
                  <a:lnTo>
                    <a:pt x="11117" y="13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3350175" y="2633825"/>
              <a:ext cx="192475" cy="30450"/>
            </a:xfrm>
            <a:custGeom>
              <a:avLst/>
              <a:gdLst/>
              <a:ahLst/>
              <a:cxnLst/>
              <a:rect l="l" t="t" r="r" b="b"/>
              <a:pathLst>
                <a:path w="7699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5"/>
                  </a:lnTo>
                  <a:lnTo>
                    <a:pt x="603" y="1217"/>
                  </a:lnTo>
                  <a:lnTo>
                    <a:pt x="7084" y="1217"/>
                  </a:lnTo>
                  <a:lnTo>
                    <a:pt x="7212" y="1205"/>
                  </a:lnTo>
                  <a:lnTo>
                    <a:pt x="7327" y="1166"/>
                  </a:lnTo>
                  <a:lnTo>
                    <a:pt x="7429" y="1115"/>
                  </a:lnTo>
                  <a:lnTo>
                    <a:pt x="7519" y="1038"/>
                  </a:lnTo>
                  <a:lnTo>
                    <a:pt x="7596" y="948"/>
                  </a:lnTo>
                  <a:lnTo>
                    <a:pt x="7647" y="846"/>
                  </a:lnTo>
                  <a:lnTo>
                    <a:pt x="7686" y="731"/>
                  </a:lnTo>
                  <a:lnTo>
                    <a:pt x="7698" y="603"/>
                  </a:lnTo>
                  <a:lnTo>
                    <a:pt x="7686" y="487"/>
                  </a:lnTo>
                  <a:lnTo>
                    <a:pt x="7647" y="372"/>
                  </a:lnTo>
                  <a:lnTo>
                    <a:pt x="7596" y="270"/>
                  </a:lnTo>
                  <a:lnTo>
                    <a:pt x="7519" y="180"/>
                  </a:lnTo>
                  <a:lnTo>
                    <a:pt x="7429" y="103"/>
                  </a:lnTo>
                  <a:lnTo>
                    <a:pt x="7327" y="52"/>
                  </a:lnTo>
                  <a:lnTo>
                    <a:pt x="7212" y="13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3283275" y="2447150"/>
              <a:ext cx="256800" cy="130675"/>
            </a:xfrm>
            <a:custGeom>
              <a:avLst/>
              <a:gdLst/>
              <a:ahLst/>
              <a:cxnLst/>
              <a:rect l="l" t="t" r="r" b="b"/>
              <a:pathLst>
                <a:path w="10272" h="5227" extrusionOk="0">
                  <a:moveTo>
                    <a:pt x="615" y="1"/>
                  </a:moveTo>
                  <a:lnTo>
                    <a:pt x="500" y="13"/>
                  </a:lnTo>
                  <a:lnTo>
                    <a:pt x="384" y="39"/>
                  </a:lnTo>
                  <a:lnTo>
                    <a:pt x="282" y="103"/>
                  </a:lnTo>
                  <a:lnTo>
                    <a:pt x="192" y="167"/>
                  </a:lnTo>
                  <a:lnTo>
                    <a:pt x="115" y="257"/>
                  </a:lnTo>
                  <a:lnTo>
                    <a:pt x="51" y="359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18"/>
                  </a:lnTo>
                  <a:lnTo>
                    <a:pt x="39" y="833"/>
                  </a:lnTo>
                  <a:lnTo>
                    <a:pt x="90" y="936"/>
                  </a:lnTo>
                  <a:lnTo>
                    <a:pt x="167" y="1025"/>
                  </a:lnTo>
                  <a:lnTo>
                    <a:pt x="256" y="1102"/>
                  </a:lnTo>
                  <a:lnTo>
                    <a:pt x="359" y="1166"/>
                  </a:lnTo>
                  <a:lnTo>
                    <a:pt x="9414" y="5175"/>
                  </a:lnTo>
                  <a:lnTo>
                    <a:pt x="9542" y="5213"/>
                  </a:lnTo>
                  <a:lnTo>
                    <a:pt x="9670" y="5226"/>
                  </a:lnTo>
                  <a:lnTo>
                    <a:pt x="9747" y="5226"/>
                  </a:lnTo>
                  <a:lnTo>
                    <a:pt x="9837" y="5201"/>
                  </a:lnTo>
                  <a:lnTo>
                    <a:pt x="9913" y="5175"/>
                  </a:lnTo>
                  <a:lnTo>
                    <a:pt x="9990" y="5137"/>
                  </a:lnTo>
                  <a:lnTo>
                    <a:pt x="10067" y="5085"/>
                  </a:lnTo>
                  <a:lnTo>
                    <a:pt x="10118" y="5021"/>
                  </a:lnTo>
                  <a:lnTo>
                    <a:pt x="10182" y="4945"/>
                  </a:lnTo>
                  <a:lnTo>
                    <a:pt x="10221" y="4868"/>
                  </a:lnTo>
                  <a:lnTo>
                    <a:pt x="10259" y="4752"/>
                  </a:lnTo>
                  <a:lnTo>
                    <a:pt x="10272" y="4637"/>
                  </a:lnTo>
                  <a:lnTo>
                    <a:pt x="10259" y="4509"/>
                  </a:lnTo>
                  <a:lnTo>
                    <a:pt x="10234" y="4407"/>
                  </a:lnTo>
                  <a:lnTo>
                    <a:pt x="10182" y="4304"/>
                  </a:lnTo>
                  <a:lnTo>
                    <a:pt x="10105" y="4202"/>
                  </a:lnTo>
                  <a:lnTo>
                    <a:pt x="10016" y="4125"/>
                  </a:lnTo>
                  <a:lnTo>
                    <a:pt x="9913" y="4061"/>
                  </a:lnTo>
                  <a:lnTo>
                    <a:pt x="858" y="52"/>
                  </a:lnTo>
                  <a:lnTo>
                    <a:pt x="743" y="13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3366825" y="2191000"/>
              <a:ext cx="205600" cy="281150"/>
            </a:xfrm>
            <a:custGeom>
              <a:avLst/>
              <a:gdLst/>
              <a:ahLst/>
              <a:cxnLst/>
              <a:rect l="l" t="t" r="r" b="b"/>
              <a:pathLst>
                <a:path w="8224" h="11246" extrusionOk="0">
                  <a:moveTo>
                    <a:pt x="603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" y="7198"/>
                  </a:lnTo>
                  <a:lnTo>
                    <a:pt x="1" y="7288"/>
                  </a:lnTo>
                  <a:lnTo>
                    <a:pt x="27" y="7365"/>
                  </a:lnTo>
                  <a:lnTo>
                    <a:pt x="52" y="7455"/>
                  </a:lnTo>
                  <a:lnTo>
                    <a:pt x="91" y="7519"/>
                  </a:lnTo>
                  <a:lnTo>
                    <a:pt x="142" y="7595"/>
                  </a:lnTo>
                  <a:lnTo>
                    <a:pt x="206" y="7647"/>
                  </a:lnTo>
                  <a:lnTo>
                    <a:pt x="270" y="7698"/>
                  </a:lnTo>
                  <a:lnTo>
                    <a:pt x="347" y="7749"/>
                  </a:lnTo>
                  <a:lnTo>
                    <a:pt x="7353" y="11182"/>
                  </a:lnTo>
                  <a:lnTo>
                    <a:pt x="7417" y="11207"/>
                  </a:lnTo>
                  <a:lnTo>
                    <a:pt x="7481" y="11220"/>
                  </a:lnTo>
                  <a:lnTo>
                    <a:pt x="7558" y="11233"/>
                  </a:lnTo>
                  <a:lnTo>
                    <a:pt x="7622" y="11246"/>
                  </a:lnTo>
                  <a:lnTo>
                    <a:pt x="7698" y="11233"/>
                  </a:lnTo>
                  <a:lnTo>
                    <a:pt x="7788" y="11220"/>
                  </a:lnTo>
                  <a:lnTo>
                    <a:pt x="7865" y="11194"/>
                  </a:lnTo>
                  <a:lnTo>
                    <a:pt x="7942" y="11156"/>
                  </a:lnTo>
                  <a:lnTo>
                    <a:pt x="8006" y="11105"/>
                  </a:lnTo>
                  <a:lnTo>
                    <a:pt x="8070" y="11041"/>
                  </a:lnTo>
                  <a:lnTo>
                    <a:pt x="8121" y="10977"/>
                  </a:lnTo>
                  <a:lnTo>
                    <a:pt x="8172" y="10900"/>
                  </a:lnTo>
                  <a:lnTo>
                    <a:pt x="8211" y="10785"/>
                  </a:lnTo>
                  <a:lnTo>
                    <a:pt x="8224" y="10669"/>
                  </a:lnTo>
                  <a:lnTo>
                    <a:pt x="8224" y="10554"/>
                  </a:lnTo>
                  <a:lnTo>
                    <a:pt x="8198" y="10439"/>
                  </a:lnTo>
                  <a:lnTo>
                    <a:pt x="8147" y="10336"/>
                  </a:lnTo>
                  <a:lnTo>
                    <a:pt x="8083" y="10234"/>
                  </a:lnTo>
                  <a:lnTo>
                    <a:pt x="7993" y="10157"/>
                  </a:lnTo>
                  <a:lnTo>
                    <a:pt x="7891" y="10093"/>
                  </a:lnTo>
                  <a:lnTo>
                    <a:pt x="1218" y="6827"/>
                  </a:lnTo>
                  <a:lnTo>
                    <a:pt x="1218" y="615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52"/>
                  </a:lnTo>
                  <a:lnTo>
                    <a:pt x="731" y="13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3483700" y="2207650"/>
              <a:ext cx="209125" cy="147950"/>
            </a:xfrm>
            <a:custGeom>
              <a:avLst/>
              <a:gdLst/>
              <a:ahLst/>
              <a:cxnLst/>
              <a:rect l="l" t="t" r="r" b="b"/>
              <a:pathLst>
                <a:path w="8365" h="5918" extrusionOk="0">
                  <a:moveTo>
                    <a:pt x="616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4" y="730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16" y="1217"/>
                  </a:lnTo>
                  <a:lnTo>
                    <a:pt x="3677" y="1217"/>
                  </a:lnTo>
                  <a:lnTo>
                    <a:pt x="3677" y="3625"/>
                  </a:lnTo>
                  <a:lnTo>
                    <a:pt x="3677" y="3702"/>
                  </a:lnTo>
                  <a:lnTo>
                    <a:pt x="3702" y="3792"/>
                  </a:lnTo>
                  <a:lnTo>
                    <a:pt x="3728" y="3868"/>
                  </a:lnTo>
                  <a:lnTo>
                    <a:pt x="3766" y="3945"/>
                  </a:lnTo>
                  <a:lnTo>
                    <a:pt x="3818" y="4009"/>
                  </a:lnTo>
                  <a:lnTo>
                    <a:pt x="3882" y="4073"/>
                  </a:lnTo>
                  <a:lnTo>
                    <a:pt x="3946" y="4125"/>
                  </a:lnTo>
                  <a:lnTo>
                    <a:pt x="4022" y="4163"/>
                  </a:lnTo>
                  <a:lnTo>
                    <a:pt x="7493" y="5854"/>
                  </a:lnTo>
                  <a:lnTo>
                    <a:pt x="7557" y="5892"/>
                  </a:lnTo>
                  <a:lnTo>
                    <a:pt x="7634" y="5905"/>
                  </a:lnTo>
                  <a:lnTo>
                    <a:pt x="7762" y="5918"/>
                  </a:lnTo>
                  <a:lnTo>
                    <a:pt x="7852" y="5918"/>
                  </a:lnTo>
                  <a:lnTo>
                    <a:pt x="7929" y="5892"/>
                  </a:lnTo>
                  <a:lnTo>
                    <a:pt x="8006" y="5866"/>
                  </a:lnTo>
                  <a:lnTo>
                    <a:pt x="8083" y="5828"/>
                  </a:lnTo>
                  <a:lnTo>
                    <a:pt x="8147" y="5777"/>
                  </a:lnTo>
                  <a:lnTo>
                    <a:pt x="8211" y="5726"/>
                  </a:lnTo>
                  <a:lnTo>
                    <a:pt x="8262" y="5661"/>
                  </a:lnTo>
                  <a:lnTo>
                    <a:pt x="8313" y="5585"/>
                  </a:lnTo>
                  <a:lnTo>
                    <a:pt x="8352" y="5469"/>
                  </a:lnTo>
                  <a:lnTo>
                    <a:pt x="8364" y="5341"/>
                  </a:lnTo>
                  <a:lnTo>
                    <a:pt x="8364" y="5226"/>
                  </a:lnTo>
                  <a:lnTo>
                    <a:pt x="8339" y="5111"/>
                  </a:lnTo>
                  <a:lnTo>
                    <a:pt x="8287" y="5008"/>
                  </a:lnTo>
                  <a:lnTo>
                    <a:pt x="8223" y="4919"/>
                  </a:lnTo>
                  <a:lnTo>
                    <a:pt x="8134" y="4829"/>
                  </a:lnTo>
                  <a:lnTo>
                    <a:pt x="8031" y="4765"/>
                  </a:lnTo>
                  <a:lnTo>
                    <a:pt x="4893" y="3241"/>
                  </a:lnTo>
                  <a:lnTo>
                    <a:pt x="4893" y="615"/>
                  </a:lnTo>
                  <a:lnTo>
                    <a:pt x="4881" y="487"/>
                  </a:lnTo>
                  <a:lnTo>
                    <a:pt x="4842" y="372"/>
                  </a:lnTo>
                  <a:lnTo>
                    <a:pt x="4791" y="269"/>
                  </a:lnTo>
                  <a:lnTo>
                    <a:pt x="4714" y="180"/>
                  </a:lnTo>
                  <a:lnTo>
                    <a:pt x="4624" y="103"/>
                  </a:lnTo>
                  <a:lnTo>
                    <a:pt x="4522" y="52"/>
                  </a:lnTo>
                  <a:lnTo>
                    <a:pt x="4407" y="13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3709450" y="2843550"/>
              <a:ext cx="166525" cy="254275"/>
            </a:xfrm>
            <a:custGeom>
              <a:avLst/>
              <a:gdLst/>
              <a:ahLst/>
              <a:cxnLst/>
              <a:rect l="l" t="t" r="r" b="b"/>
              <a:pathLst>
                <a:path w="6661" h="10171" extrusionOk="0">
                  <a:moveTo>
                    <a:pt x="0" y="1"/>
                  </a:moveTo>
                  <a:lnTo>
                    <a:pt x="0" y="6840"/>
                  </a:lnTo>
                  <a:lnTo>
                    <a:pt x="0" y="7007"/>
                  </a:lnTo>
                  <a:lnTo>
                    <a:pt x="13" y="7173"/>
                  </a:lnTo>
                  <a:lnTo>
                    <a:pt x="39" y="7340"/>
                  </a:lnTo>
                  <a:lnTo>
                    <a:pt x="64" y="7506"/>
                  </a:lnTo>
                  <a:lnTo>
                    <a:pt x="103" y="7673"/>
                  </a:lnTo>
                  <a:lnTo>
                    <a:pt x="154" y="7826"/>
                  </a:lnTo>
                  <a:lnTo>
                    <a:pt x="205" y="7980"/>
                  </a:lnTo>
                  <a:lnTo>
                    <a:pt x="256" y="8134"/>
                  </a:lnTo>
                  <a:lnTo>
                    <a:pt x="321" y="8275"/>
                  </a:lnTo>
                  <a:lnTo>
                    <a:pt x="397" y="8428"/>
                  </a:lnTo>
                  <a:lnTo>
                    <a:pt x="474" y="8557"/>
                  </a:lnTo>
                  <a:lnTo>
                    <a:pt x="564" y="8697"/>
                  </a:lnTo>
                  <a:lnTo>
                    <a:pt x="756" y="8954"/>
                  </a:lnTo>
                  <a:lnTo>
                    <a:pt x="974" y="9197"/>
                  </a:lnTo>
                  <a:lnTo>
                    <a:pt x="1204" y="9402"/>
                  </a:lnTo>
                  <a:lnTo>
                    <a:pt x="1460" y="9594"/>
                  </a:lnTo>
                  <a:lnTo>
                    <a:pt x="1601" y="9684"/>
                  </a:lnTo>
                  <a:lnTo>
                    <a:pt x="1742" y="9760"/>
                  </a:lnTo>
                  <a:lnTo>
                    <a:pt x="1883" y="9837"/>
                  </a:lnTo>
                  <a:lnTo>
                    <a:pt x="2037" y="9901"/>
                  </a:lnTo>
                  <a:lnTo>
                    <a:pt x="2178" y="9965"/>
                  </a:lnTo>
                  <a:lnTo>
                    <a:pt x="2344" y="10017"/>
                  </a:lnTo>
                  <a:lnTo>
                    <a:pt x="2498" y="10055"/>
                  </a:lnTo>
                  <a:lnTo>
                    <a:pt x="2652" y="10093"/>
                  </a:lnTo>
                  <a:lnTo>
                    <a:pt x="2818" y="10132"/>
                  </a:lnTo>
                  <a:lnTo>
                    <a:pt x="2985" y="10145"/>
                  </a:lnTo>
                  <a:lnTo>
                    <a:pt x="3151" y="10158"/>
                  </a:lnTo>
                  <a:lnTo>
                    <a:pt x="3330" y="10170"/>
                  </a:lnTo>
                  <a:lnTo>
                    <a:pt x="3497" y="10158"/>
                  </a:lnTo>
                  <a:lnTo>
                    <a:pt x="3663" y="10145"/>
                  </a:lnTo>
                  <a:lnTo>
                    <a:pt x="3830" y="10132"/>
                  </a:lnTo>
                  <a:lnTo>
                    <a:pt x="3996" y="10093"/>
                  </a:lnTo>
                  <a:lnTo>
                    <a:pt x="4163" y="10055"/>
                  </a:lnTo>
                  <a:lnTo>
                    <a:pt x="4317" y="10017"/>
                  </a:lnTo>
                  <a:lnTo>
                    <a:pt x="4470" y="9965"/>
                  </a:lnTo>
                  <a:lnTo>
                    <a:pt x="4624" y="9901"/>
                  </a:lnTo>
                  <a:lnTo>
                    <a:pt x="4778" y="9837"/>
                  </a:lnTo>
                  <a:lnTo>
                    <a:pt x="4919" y="9760"/>
                  </a:lnTo>
                  <a:lnTo>
                    <a:pt x="5059" y="9684"/>
                  </a:lnTo>
                  <a:lnTo>
                    <a:pt x="5188" y="9594"/>
                  </a:lnTo>
                  <a:lnTo>
                    <a:pt x="5444" y="9402"/>
                  </a:lnTo>
                  <a:lnTo>
                    <a:pt x="5687" y="9197"/>
                  </a:lnTo>
                  <a:lnTo>
                    <a:pt x="5892" y="8954"/>
                  </a:lnTo>
                  <a:lnTo>
                    <a:pt x="6084" y="8697"/>
                  </a:lnTo>
                  <a:lnTo>
                    <a:pt x="6174" y="8557"/>
                  </a:lnTo>
                  <a:lnTo>
                    <a:pt x="6251" y="8428"/>
                  </a:lnTo>
                  <a:lnTo>
                    <a:pt x="6327" y="8275"/>
                  </a:lnTo>
                  <a:lnTo>
                    <a:pt x="6391" y="8134"/>
                  </a:lnTo>
                  <a:lnTo>
                    <a:pt x="6455" y="7980"/>
                  </a:lnTo>
                  <a:lnTo>
                    <a:pt x="6507" y="7826"/>
                  </a:lnTo>
                  <a:lnTo>
                    <a:pt x="6558" y="7673"/>
                  </a:lnTo>
                  <a:lnTo>
                    <a:pt x="6596" y="7506"/>
                  </a:lnTo>
                  <a:lnTo>
                    <a:pt x="6622" y="7340"/>
                  </a:lnTo>
                  <a:lnTo>
                    <a:pt x="6635" y="7173"/>
                  </a:lnTo>
                  <a:lnTo>
                    <a:pt x="6648" y="7007"/>
                  </a:lnTo>
                  <a:lnTo>
                    <a:pt x="6660" y="6840"/>
                  </a:lnTo>
                  <a:lnTo>
                    <a:pt x="6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3669425" y="2834275"/>
              <a:ext cx="246250" cy="188625"/>
            </a:xfrm>
            <a:custGeom>
              <a:avLst/>
              <a:gdLst/>
              <a:ahLst/>
              <a:cxnLst/>
              <a:rect l="l" t="t" r="r" b="b"/>
              <a:pathLst>
                <a:path w="9850" h="7545" extrusionOk="0">
                  <a:moveTo>
                    <a:pt x="0" y="0"/>
                  </a:moveTo>
                  <a:lnTo>
                    <a:pt x="0" y="6648"/>
                  </a:lnTo>
                  <a:lnTo>
                    <a:pt x="13" y="6737"/>
                  </a:lnTo>
                  <a:lnTo>
                    <a:pt x="26" y="6827"/>
                  </a:lnTo>
                  <a:lnTo>
                    <a:pt x="52" y="6917"/>
                  </a:lnTo>
                  <a:lnTo>
                    <a:pt x="77" y="6994"/>
                  </a:lnTo>
                  <a:lnTo>
                    <a:pt x="116" y="7070"/>
                  </a:lnTo>
                  <a:lnTo>
                    <a:pt x="154" y="7147"/>
                  </a:lnTo>
                  <a:lnTo>
                    <a:pt x="205" y="7224"/>
                  </a:lnTo>
                  <a:lnTo>
                    <a:pt x="269" y="7275"/>
                  </a:lnTo>
                  <a:lnTo>
                    <a:pt x="333" y="7339"/>
                  </a:lnTo>
                  <a:lnTo>
                    <a:pt x="397" y="7391"/>
                  </a:lnTo>
                  <a:lnTo>
                    <a:pt x="474" y="7429"/>
                  </a:lnTo>
                  <a:lnTo>
                    <a:pt x="551" y="7467"/>
                  </a:lnTo>
                  <a:lnTo>
                    <a:pt x="628" y="7506"/>
                  </a:lnTo>
                  <a:lnTo>
                    <a:pt x="718" y="7519"/>
                  </a:lnTo>
                  <a:lnTo>
                    <a:pt x="807" y="7531"/>
                  </a:lnTo>
                  <a:lnTo>
                    <a:pt x="897" y="7544"/>
                  </a:lnTo>
                  <a:lnTo>
                    <a:pt x="8966" y="7544"/>
                  </a:lnTo>
                  <a:lnTo>
                    <a:pt x="9056" y="7531"/>
                  </a:lnTo>
                  <a:lnTo>
                    <a:pt x="9145" y="7519"/>
                  </a:lnTo>
                  <a:lnTo>
                    <a:pt x="9222" y="7506"/>
                  </a:lnTo>
                  <a:lnTo>
                    <a:pt x="9312" y="7467"/>
                  </a:lnTo>
                  <a:lnTo>
                    <a:pt x="9389" y="7429"/>
                  </a:lnTo>
                  <a:lnTo>
                    <a:pt x="9465" y="7391"/>
                  </a:lnTo>
                  <a:lnTo>
                    <a:pt x="9529" y="7339"/>
                  </a:lnTo>
                  <a:lnTo>
                    <a:pt x="9593" y="7275"/>
                  </a:lnTo>
                  <a:lnTo>
                    <a:pt x="9645" y="7224"/>
                  </a:lnTo>
                  <a:lnTo>
                    <a:pt x="9696" y="7147"/>
                  </a:lnTo>
                  <a:lnTo>
                    <a:pt x="9747" y="7070"/>
                  </a:lnTo>
                  <a:lnTo>
                    <a:pt x="9786" y="6994"/>
                  </a:lnTo>
                  <a:lnTo>
                    <a:pt x="9811" y="6917"/>
                  </a:lnTo>
                  <a:lnTo>
                    <a:pt x="9837" y="6827"/>
                  </a:lnTo>
                  <a:lnTo>
                    <a:pt x="9850" y="6737"/>
                  </a:lnTo>
                  <a:lnTo>
                    <a:pt x="9850" y="6648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3522125" y="2312350"/>
              <a:ext cx="548200" cy="548200"/>
            </a:xfrm>
            <a:custGeom>
              <a:avLst/>
              <a:gdLst/>
              <a:ahLst/>
              <a:cxnLst/>
              <a:rect l="l" t="t" r="r" b="b"/>
              <a:pathLst>
                <a:path w="21928" h="21928" extrusionOk="0">
                  <a:moveTo>
                    <a:pt x="10964" y="1"/>
                  </a:moveTo>
                  <a:lnTo>
                    <a:pt x="10401" y="13"/>
                  </a:lnTo>
                  <a:lnTo>
                    <a:pt x="9837" y="52"/>
                  </a:lnTo>
                  <a:lnTo>
                    <a:pt x="9286" y="116"/>
                  </a:lnTo>
                  <a:lnTo>
                    <a:pt x="8749" y="218"/>
                  </a:lnTo>
                  <a:lnTo>
                    <a:pt x="8223" y="334"/>
                  </a:lnTo>
                  <a:lnTo>
                    <a:pt x="7698" y="487"/>
                  </a:lnTo>
                  <a:lnTo>
                    <a:pt x="7186" y="654"/>
                  </a:lnTo>
                  <a:lnTo>
                    <a:pt x="6699" y="859"/>
                  </a:lnTo>
                  <a:lnTo>
                    <a:pt x="6213" y="1076"/>
                  </a:lnTo>
                  <a:lnTo>
                    <a:pt x="5739" y="1320"/>
                  </a:lnTo>
                  <a:lnTo>
                    <a:pt x="5278" y="1576"/>
                  </a:lnTo>
                  <a:lnTo>
                    <a:pt x="4829" y="1871"/>
                  </a:lnTo>
                  <a:lnTo>
                    <a:pt x="4407" y="2178"/>
                  </a:lnTo>
                  <a:lnTo>
                    <a:pt x="3984" y="2498"/>
                  </a:lnTo>
                  <a:lnTo>
                    <a:pt x="3587" y="2844"/>
                  </a:lnTo>
                  <a:lnTo>
                    <a:pt x="3203" y="3203"/>
                  </a:lnTo>
                  <a:lnTo>
                    <a:pt x="2844" y="3587"/>
                  </a:lnTo>
                  <a:lnTo>
                    <a:pt x="2498" y="3984"/>
                  </a:lnTo>
                  <a:lnTo>
                    <a:pt x="2178" y="4394"/>
                  </a:lnTo>
                  <a:lnTo>
                    <a:pt x="1871" y="4829"/>
                  </a:lnTo>
                  <a:lnTo>
                    <a:pt x="1589" y="5277"/>
                  </a:lnTo>
                  <a:lnTo>
                    <a:pt x="1320" y="5738"/>
                  </a:lnTo>
                  <a:lnTo>
                    <a:pt x="1077" y="6200"/>
                  </a:lnTo>
                  <a:lnTo>
                    <a:pt x="859" y="6686"/>
                  </a:lnTo>
                  <a:lnTo>
                    <a:pt x="667" y="7186"/>
                  </a:lnTo>
                  <a:lnTo>
                    <a:pt x="487" y="7698"/>
                  </a:lnTo>
                  <a:lnTo>
                    <a:pt x="347" y="8223"/>
                  </a:lnTo>
                  <a:lnTo>
                    <a:pt x="218" y="8748"/>
                  </a:lnTo>
                  <a:lnTo>
                    <a:pt x="129" y="9286"/>
                  </a:lnTo>
                  <a:lnTo>
                    <a:pt x="52" y="9837"/>
                  </a:lnTo>
                  <a:lnTo>
                    <a:pt x="14" y="10401"/>
                  </a:lnTo>
                  <a:lnTo>
                    <a:pt x="1" y="10964"/>
                  </a:lnTo>
                  <a:lnTo>
                    <a:pt x="14" y="11528"/>
                  </a:lnTo>
                  <a:lnTo>
                    <a:pt x="52" y="12078"/>
                  </a:lnTo>
                  <a:lnTo>
                    <a:pt x="129" y="12629"/>
                  </a:lnTo>
                  <a:lnTo>
                    <a:pt x="218" y="13167"/>
                  </a:lnTo>
                  <a:lnTo>
                    <a:pt x="347" y="13705"/>
                  </a:lnTo>
                  <a:lnTo>
                    <a:pt x="487" y="14217"/>
                  </a:lnTo>
                  <a:lnTo>
                    <a:pt x="667" y="14730"/>
                  </a:lnTo>
                  <a:lnTo>
                    <a:pt x="859" y="15229"/>
                  </a:lnTo>
                  <a:lnTo>
                    <a:pt x="1077" y="15716"/>
                  </a:lnTo>
                  <a:lnTo>
                    <a:pt x="1320" y="16190"/>
                  </a:lnTo>
                  <a:lnTo>
                    <a:pt x="1589" y="16651"/>
                  </a:lnTo>
                  <a:lnTo>
                    <a:pt x="1871" y="17086"/>
                  </a:lnTo>
                  <a:lnTo>
                    <a:pt x="2178" y="17522"/>
                  </a:lnTo>
                  <a:lnTo>
                    <a:pt x="2498" y="17932"/>
                  </a:lnTo>
                  <a:lnTo>
                    <a:pt x="2844" y="18329"/>
                  </a:lnTo>
                  <a:lnTo>
                    <a:pt x="3203" y="18713"/>
                  </a:lnTo>
                  <a:lnTo>
                    <a:pt x="3587" y="19072"/>
                  </a:lnTo>
                  <a:lnTo>
                    <a:pt x="3984" y="19417"/>
                  </a:lnTo>
                  <a:lnTo>
                    <a:pt x="4407" y="19750"/>
                  </a:lnTo>
                  <a:lnTo>
                    <a:pt x="4829" y="20058"/>
                  </a:lnTo>
                  <a:lnTo>
                    <a:pt x="5278" y="20339"/>
                  </a:lnTo>
                  <a:lnTo>
                    <a:pt x="5739" y="20596"/>
                  </a:lnTo>
                  <a:lnTo>
                    <a:pt x="6213" y="20839"/>
                  </a:lnTo>
                  <a:lnTo>
                    <a:pt x="6699" y="21070"/>
                  </a:lnTo>
                  <a:lnTo>
                    <a:pt x="7186" y="21262"/>
                  </a:lnTo>
                  <a:lnTo>
                    <a:pt x="7698" y="21428"/>
                  </a:lnTo>
                  <a:lnTo>
                    <a:pt x="8223" y="21582"/>
                  </a:lnTo>
                  <a:lnTo>
                    <a:pt x="8749" y="21697"/>
                  </a:lnTo>
                  <a:lnTo>
                    <a:pt x="9286" y="21800"/>
                  </a:lnTo>
                  <a:lnTo>
                    <a:pt x="9837" y="21864"/>
                  </a:lnTo>
                  <a:lnTo>
                    <a:pt x="10401" y="21915"/>
                  </a:lnTo>
                  <a:lnTo>
                    <a:pt x="10964" y="21928"/>
                  </a:lnTo>
                  <a:lnTo>
                    <a:pt x="11528" y="21915"/>
                  </a:lnTo>
                  <a:lnTo>
                    <a:pt x="12079" y="21864"/>
                  </a:lnTo>
                  <a:lnTo>
                    <a:pt x="12629" y="21800"/>
                  </a:lnTo>
                  <a:lnTo>
                    <a:pt x="13167" y="21697"/>
                  </a:lnTo>
                  <a:lnTo>
                    <a:pt x="13705" y="21582"/>
                  </a:lnTo>
                  <a:lnTo>
                    <a:pt x="14217" y="21428"/>
                  </a:lnTo>
                  <a:lnTo>
                    <a:pt x="14730" y="21262"/>
                  </a:lnTo>
                  <a:lnTo>
                    <a:pt x="15229" y="21070"/>
                  </a:lnTo>
                  <a:lnTo>
                    <a:pt x="15716" y="20839"/>
                  </a:lnTo>
                  <a:lnTo>
                    <a:pt x="16190" y="20596"/>
                  </a:lnTo>
                  <a:lnTo>
                    <a:pt x="16651" y="20339"/>
                  </a:lnTo>
                  <a:lnTo>
                    <a:pt x="17086" y="20058"/>
                  </a:lnTo>
                  <a:lnTo>
                    <a:pt x="17522" y="19750"/>
                  </a:lnTo>
                  <a:lnTo>
                    <a:pt x="17932" y="19417"/>
                  </a:lnTo>
                  <a:lnTo>
                    <a:pt x="18329" y="19072"/>
                  </a:lnTo>
                  <a:lnTo>
                    <a:pt x="18713" y="18713"/>
                  </a:lnTo>
                  <a:lnTo>
                    <a:pt x="19072" y="18329"/>
                  </a:lnTo>
                  <a:lnTo>
                    <a:pt x="19417" y="17932"/>
                  </a:lnTo>
                  <a:lnTo>
                    <a:pt x="19750" y="17522"/>
                  </a:lnTo>
                  <a:lnTo>
                    <a:pt x="20058" y="17086"/>
                  </a:lnTo>
                  <a:lnTo>
                    <a:pt x="20340" y="16651"/>
                  </a:lnTo>
                  <a:lnTo>
                    <a:pt x="20609" y="16190"/>
                  </a:lnTo>
                  <a:lnTo>
                    <a:pt x="20839" y="15716"/>
                  </a:lnTo>
                  <a:lnTo>
                    <a:pt x="21070" y="15229"/>
                  </a:lnTo>
                  <a:lnTo>
                    <a:pt x="21262" y="14730"/>
                  </a:lnTo>
                  <a:lnTo>
                    <a:pt x="21428" y="14217"/>
                  </a:lnTo>
                  <a:lnTo>
                    <a:pt x="21582" y="13705"/>
                  </a:lnTo>
                  <a:lnTo>
                    <a:pt x="21697" y="13167"/>
                  </a:lnTo>
                  <a:lnTo>
                    <a:pt x="21800" y="12629"/>
                  </a:lnTo>
                  <a:lnTo>
                    <a:pt x="21864" y="12078"/>
                  </a:lnTo>
                  <a:lnTo>
                    <a:pt x="21915" y="11528"/>
                  </a:lnTo>
                  <a:lnTo>
                    <a:pt x="21928" y="10964"/>
                  </a:lnTo>
                  <a:lnTo>
                    <a:pt x="21915" y="10401"/>
                  </a:lnTo>
                  <a:lnTo>
                    <a:pt x="21864" y="9837"/>
                  </a:lnTo>
                  <a:lnTo>
                    <a:pt x="21800" y="9286"/>
                  </a:lnTo>
                  <a:lnTo>
                    <a:pt x="21697" y="8748"/>
                  </a:lnTo>
                  <a:lnTo>
                    <a:pt x="21582" y="8223"/>
                  </a:lnTo>
                  <a:lnTo>
                    <a:pt x="21428" y="7698"/>
                  </a:lnTo>
                  <a:lnTo>
                    <a:pt x="21262" y="7186"/>
                  </a:lnTo>
                  <a:lnTo>
                    <a:pt x="21070" y="6686"/>
                  </a:lnTo>
                  <a:lnTo>
                    <a:pt x="20839" y="6200"/>
                  </a:lnTo>
                  <a:lnTo>
                    <a:pt x="20609" y="5738"/>
                  </a:lnTo>
                  <a:lnTo>
                    <a:pt x="20340" y="5277"/>
                  </a:lnTo>
                  <a:lnTo>
                    <a:pt x="20058" y="4829"/>
                  </a:lnTo>
                  <a:lnTo>
                    <a:pt x="19750" y="4394"/>
                  </a:lnTo>
                  <a:lnTo>
                    <a:pt x="19417" y="3984"/>
                  </a:lnTo>
                  <a:lnTo>
                    <a:pt x="19072" y="3587"/>
                  </a:lnTo>
                  <a:lnTo>
                    <a:pt x="18713" y="3203"/>
                  </a:lnTo>
                  <a:lnTo>
                    <a:pt x="18329" y="2844"/>
                  </a:lnTo>
                  <a:lnTo>
                    <a:pt x="17932" y="2498"/>
                  </a:lnTo>
                  <a:lnTo>
                    <a:pt x="17522" y="2178"/>
                  </a:lnTo>
                  <a:lnTo>
                    <a:pt x="17086" y="1871"/>
                  </a:lnTo>
                  <a:lnTo>
                    <a:pt x="16651" y="1576"/>
                  </a:lnTo>
                  <a:lnTo>
                    <a:pt x="16190" y="1320"/>
                  </a:lnTo>
                  <a:lnTo>
                    <a:pt x="15716" y="1076"/>
                  </a:lnTo>
                  <a:lnTo>
                    <a:pt x="15229" y="859"/>
                  </a:lnTo>
                  <a:lnTo>
                    <a:pt x="14730" y="654"/>
                  </a:lnTo>
                  <a:lnTo>
                    <a:pt x="14217" y="487"/>
                  </a:lnTo>
                  <a:lnTo>
                    <a:pt x="13705" y="334"/>
                  </a:lnTo>
                  <a:lnTo>
                    <a:pt x="13167" y="218"/>
                  </a:lnTo>
                  <a:lnTo>
                    <a:pt x="12629" y="116"/>
                  </a:lnTo>
                  <a:lnTo>
                    <a:pt x="12079" y="52"/>
                  </a:lnTo>
                  <a:lnTo>
                    <a:pt x="11528" y="13"/>
                  </a:lnTo>
                  <a:lnTo>
                    <a:pt x="10964" y="1"/>
                  </a:lnTo>
                  <a:close/>
                </a:path>
              </a:pathLst>
            </a:custGeom>
            <a:solidFill>
              <a:srgbClr val="FAF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3652775" y="288230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64" y="1000"/>
                  </a:lnTo>
                  <a:lnTo>
                    <a:pt x="128" y="1128"/>
                  </a:lnTo>
                  <a:lnTo>
                    <a:pt x="218" y="1230"/>
                  </a:lnTo>
                  <a:lnTo>
                    <a:pt x="321" y="1320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20"/>
                  </a:lnTo>
                  <a:lnTo>
                    <a:pt x="10977" y="1230"/>
                  </a:lnTo>
                  <a:lnTo>
                    <a:pt x="11066" y="1128"/>
                  </a:lnTo>
                  <a:lnTo>
                    <a:pt x="11130" y="1000"/>
                  </a:lnTo>
                  <a:lnTo>
                    <a:pt x="11169" y="872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49"/>
                  </a:lnTo>
                  <a:lnTo>
                    <a:pt x="11066" y="321"/>
                  </a:lnTo>
                  <a:lnTo>
                    <a:pt x="10977" y="218"/>
                  </a:lnTo>
                  <a:lnTo>
                    <a:pt x="10874" y="129"/>
                  </a:lnTo>
                  <a:lnTo>
                    <a:pt x="10746" y="65"/>
                  </a:lnTo>
                  <a:lnTo>
                    <a:pt x="10605" y="13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3652775" y="294955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0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8" y="320"/>
                  </a:lnTo>
                  <a:lnTo>
                    <a:pt x="64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1"/>
                  </a:lnTo>
                  <a:lnTo>
                    <a:pt x="64" y="999"/>
                  </a:lnTo>
                  <a:lnTo>
                    <a:pt x="128" y="1127"/>
                  </a:lnTo>
                  <a:lnTo>
                    <a:pt x="218" y="1230"/>
                  </a:lnTo>
                  <a:lnTo>
                    <a:pt x="321" y="1319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19"/>
                  </a:lnTo>
                  <a:lnTo>
                    <a:pt x="10977" y="1230"/>
                  </a:lnTo>
                  <a:lnTo>
                    <a:pt x="11066" y="1127"/>
                  </a:lnTo>
                  <a:lnTo>
                    <a:pt x="11130" y="999"/>
                  </a:lnTo>
                  <a:lnTo>
                    <a:pt x="11169" y="871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36"/>
                  </a:lnTo>
                  <a:lnTo>
                    <a:pt x="11066" y="320"/>
                  </a:lnTo>
                  <a:lnTo>
                    <a:pt x="10977" y="218"/>
                  </a:lnTo>
                  <a:lnTo>
                    <a:pt x="10874" y="128"/>
                  </a:lnTo>
                  <a:lnTo>
                    <a:pt x="10746" y="52"/>
                  </a:lnTo>
                  <a:lnTo>
                    <a:pt x="10605" y="13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3678075" y="2576200"/>
              <a:ext cx="229275" cy="270275"/>
            </a:xfrm>
            <a:custGeom>
              <a:avLst/>
              <a:gdLst/>
              <a:ahLst/>
              <a:cxnLst/>
              <a:rect l="l" t="t" r="r" b="b"/>
              <a:pathLst>
                <a:path w="9171" h="10811" extrusionOk="0">
                  <a:moveTo>
                    <a:pt x="487" y="0"/>
                  </a:moveTo>
                  <a:lnTo>
                    <a:pt x="384" y="13"/>
                  </a:lnTo>
                  <a:lnTo>
                    <a:pt x="295" y="39"/>
                  </a:lnTo>
                  <a:lnTo>
                    <a:pt x="205" y="90"/>
                  </a:lnTo>
                  <a:lnTo>
                    <a:pt x="141" y="141"/>
                  </a:lnTo>
                  <a:lnTo>
                    <a:pt x="77" y="218"/>
                  </a:lnTo>
                  <a:lnTo>
                    <a:pt x="39" y="295"/>
                  </a:lnTo>
                  <a:lnTo>
                    <a:pt x="0" y="385"/>
                  </a:lnTo>
                  <a:lnTo>
                    <a:pt x="0" y="487"/>
                  </a:lnTo>
                  <a:lnTo>
                    <a:pt x="0" y="10298"/>
                  </a:lnTo>
                  <a:lnTo>
                    <a:pt x="474" y="10516"/>
                  </a:lnTo>
                  <a:lnTo>
                    <a:pt x="961" y="10708"/>
                  </a:lnTo>
                  <a:lnTo>
                    <a:pt x="961" y="974"/>
                  </a:lnTo>
                  <a:lnTo>
                    <a:pt x="2485" y="974"/>
                  </a:lnTo>
                  <a:lnTo>
                    <a:pt x="2844" y="1499"/>
                  </a:lnTo>
                  <a:lnTo>
                    <a:pt x="3010" y="1717"/>
                  </a:lnTo>
                  <a:lnTo>
                    <a:pt x="3202" y="1921"/>
                  </a:lnTo>
                  <a:lnTo>
                    <a:pt x="3305" y="2011"/>
                  </a:lnTo>
                  <a:lnTo>
                    <a:pt x="3407" y="2088"/>
                  </a:lnTo>
                  <a:lnTo>
                    <a:pt x="3510" y="2165"/>
                  </a:lnTo>
                  <a:lnTo>
                    <a:pt x="3612" y="2229"/>
                  </a:lnTo>
                  <a:lnTo>
                    <a:pt x="3727" y="2293"/>
                  </a:lnTo>
                  <a:lnTo>
                    <a:pt x="3843" y="2344"/>
                  </a:lnTo>
                  <a:lnTo>
                    <a:pt x="3958" y="2383"/>
                  </a:lnTo>
                  <a:lnTo>
                    <a:pt x="4086" y="2421"/>
                  </a:lnTo>
                  <a:lnTo>
                    <a:pt x="4201" y="2447"/>
                  </a:lnTo>
                  <a:lnTo>
                    <a:pt x="4329" y="2472"/>
                  </a:lnTo>
                  <a:lnTo>
                    <a:pt x="4457" y="2485"/>
                  </a:lnTo>
                  <a:lnTo>
                    <a:pt x="4713" y="2485"/>
                  </a:lnTo>
                  <a:lnTo>
                    <a:pt x="4842" y="2472"/>
                  </a:lnTo>
                  <a:lnTo>
                    <a:pt x="4957" y="2447"/>
                  </a:lnTo>
                  <a:lnTo>
                    <a:pt x="5085" y="2421"/>
                  </a:lnTo>
                  <a:lnTo>
                    <a:pt x="5200" y="2383"/>
                  </a:lnTo>
                  <a:lnTo>
                    <a:pt x="5315" y="2344"/>
                  </a:lnTo>
                  <a:lnTo>
                    <a:pt x="5431" y="2293"/>
                  </a:lnTo>
                  <a:lnTo>
                    <a:pt x="5546" y="2229"/>
                  </a:lnTo>
                  <a:lnTo>
                    <a:pt x="5661" y="2165"/>
                  </a:lnTo>
                  <a:lnTo>
                    <a:pt x="5764" y="2088"/>
                  </a:lnTo>
                  <a:lnTo>
                    <a:pt x="5866" y="2011"/>
                  </a:lnTo>
                  <a:lnTo>
                    <a:pt x="5969" y="1921"/>
                  </a:lnTo>
                  <a:lnTo>
                    <a:pt x="6148" y="1717"/>
                  </a:lnTo>
                  <a:lnTo>
                    <a:pt x="6327" y="1499"/>
                  </a:lnTo>
                  <a:lnTo>
                    <a:pt x="6673" y="974"/>
                  </a:lnTo>
                  <a:lnTo>
                    <a:pt x="8197" y="974"/>
                  </a:lnTo>
                  <a:lnTo>
                    <a:pt x="8197" y="10810"/>
                  </a:lnTo>
                  <a:lnTo>
                    <a:pt x="8697" y="10631"/>
                  </a:lnTo>
                  <a:lnTo>
                    <a:pt x="9171" y="10426"/>
                  </a:lnTo>
                  <a:lnTo>
                    <a:pt x="9171" y="487"/>
                  </a:lnTo>
                  <a:lnTo>
                    <a:pt x="9158" y="385"/>
                  </a:lnTo>
                  <a:lnTo>
                    <a:pt x="9132" y="295"/>
                  </a:lnTo>
                  <a:lnTo>
                    <a:pt x="9094" y="218"/>
                  </a:lnTo>
                  <a:lnTo>
                    <a:pt x="9030" y="141"/>
                  </a:lnTo>
                  <a:lnTo>
                    <a:pt x="8953" y="90"/>
                  </a:lnTo>
                  <a:lnTo>
                    <a:pt x="8876" y="39"/>
                  </a:lnTo>
                  <a:lnTo>
                    <a:pt x="8786" y="13"/>
                  </a:lnTo>
                  <a:lnTo>
                    <a:pt x="8684" y="0"/>
                  </a:lnTo>
                  <a:lnTo>
                    <a:pt x="6417" y="0"/>
                  </a:lnTo>
                  <a:lnTo>
                    <a:pt x="6302" y="13"/>
                  </a:lnTo>
                  <a:lnTo>
                    <a:pt x="6199" y="51"/>
                  </a:lnTo>
                  <a:lnTo>
                    <a:pt x="6097" y="128"/>
                  </a:lnTo>
                  <a:lnTo>
                    <a:pt x="6020" y="218"/>
                  </a:lnTo>
                  <a:lnTo>
                    <a:pt x="5520" y="948"/>
                  </a:lnTo>
                  <a:lnTo>
                    <a:pt x="5418" y="1076"/>
                  </a:lnTo>
                  <a:lnTo>
                    <a:pt x="5315" y="1191"/>
                  </a:lnTo>
                  <a:lnTo>
                    <a:pt x="5200" y="1281"/>
                  </a:lnTo>
                  <a:lnTo>
                    <a:pt x="5085" y="1358"/>
                  </a:lnTo>
                  <a:lnTo>
                    <a:pt x="4970" y="1422"/>
                  </a:lnTo>
                  <a:lnTo>
                    <a:pt x="4842" y="1460"/>
                  </a:lnTo>
                  <a:lnTo>
                    <a:pt x="4713" y="1486"/>
                  </a:lnTo>
                  <a:lnTo>
                    <a:pt x="4585" y="1499"/>
                  </a:lnTo>
                  <a:lnTo>
                    <a:pt x="4457" y="1486"/>
                  </a:lnTo>
                  <a:lnTo>
                    <a:pt x="4329" y="1460"/>
                  </a:lnTo>
                  <a:lnTo>
                    <a:pt x="4201" y="1422"/>
                  </a:lnTo>
                  <a:lnTo>
                    <a:pt x="4073" y="1358"/>
                  </a:lnTo>
                  <a:lnTo>
                    <a:pt x="3958" y="1281"/>
                  </a:lnTo>
                  <a:lnTo>
                    <a:pt x="3855" y="1191"/>
                  </a:lnTo>
                  <a:lnTo>
                    <a:pt x="3740" y="1076"/>
                  </a:lnTo>
                  <a:lnTo>
                    <a:pt x="3650" y="948"/>
                  </a:lnTo>
                  <a:lnTo>
                    <a:pt x="3151" y="218"/>
                  </a:lnTo>
                  <a:lnTo>
                    <a:pt x="3074" y="128"/>
                  </a:lnTo>
                  <a:lnTo>
                    <a:pt x="2972" y="51"/>
                  </a:lnTo>
                  <a:lnTo>
                    <a:pt x="2869" y="1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4134025" y="21202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9" y="270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18" y="539"/>
                  </a:lnTo>
                  <a:lnTo>
                    <a:pt x="154" y="628"/>
                  </a:lnTo>
                  <a:lnTo>
                    <a:pt x="103" y="744"/>
                  </a:lnTo>
                  <a:lnTo>
                    <a:pt x="65" y="846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8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65" y="1576"/>
                  </a:lnTo>
                  <a:lnTo>
                    <a:pt x="103" y="1691"/>
                  </a:lnTo>
                  <a:lnTo>
                    <a:pt x="154" y="1794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6"/>
                  </a:lnTo>
                  <a:lnTo>
                    <a:pt x="449" y="2153"/>
                  </a:lnTo>
                  <a:lnTo>
                    <a:pt x="538" y="2217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89" y="2422"/>
                  </a:lnTo>
                  <a:lnTo>
                    <a:pt x="1345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1"/>
                  </a:lnTo>
                  <a:lnTo>
                    <a:pt x="1896" y="2217"/>
                  </a:lnTo>
                  <a:lnTo>
                    <a:pt x="1986" y="2153"/>
                  </a:lnTo>
                  <a:lnTo>
                    <a:pt x="2075" y="2076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83" y="1576"/>
                  </a:lnTo>
                  <a:lnTo>
                    <a:pt x="2408" y="1461"/>
                  </a:lnTo>
                  <a:lnTo>
                    <a:pt x="2421" y="1333"/>
                  </a:lnTo>
                  <a:lnTo>
                    <a:pt x="2434" y="1218"/>
                  </a:lnTo>
                  <a:lnTo>
                    <a:pt x="2421" y="1089"/>
                  </a:lnTo>
                  <a:lnTo>
                    <a:pt x="2408" y="974"/>
                  </a:lnTo>
                  <a:lnTo>
                    <a:pt x="2383" y="846"/>
                  </a:lnTo>
                  <a:lnTo>
                    <a:pt x="2332" y="744"/>
                  </a:lnTo>
                  <a:lnTo>
                    <a:pt x="2280" y="628"/>
                  </a:lnTo>
                  <a:lnTo>
                    <a:pt x="2229" y="539"/>
                  </a:lnTo>
                  <a:lnTo>
                    <a:pt x="2152" y="436"/>
                  </a:lnTo>
                  <a:lnTo>
                    <a:pt x="2075" y="359"/>
                  </a:lnTo>
                  <a:lnTo>
                    <a:pt x="1986" y="270"/>
                  </a:lnTo>
                  <a:lnTo>
                    <a:pt x="1896" y="206"/>
                  </a:lnTo>
                  <a:lnTo>
                    <a:pt x="1794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4114500" y="230115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52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9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80"/>
                  </a:lnTo>
                  <a:lnTo>
                    <a:pt x="743" y="2331"/>
                  </a:lnTo>
                  <a:lnTo>
                    <a:pt x="858" y="2370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3" y="2280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9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05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52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3768675" y="2134000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218" y="1"/>
                  </a:moveTo>
                  <a:lnTo>
                    <a:pt x="1089" y="13"/>
                  </a:lnTo>
                  <a:lnTo>
                    <a:pt x="974" y="26"/>
                  </a:lnTo>
                  <a:lnTo>
                    <a:pt x="859" y="65"/>
                  </a:lnTo>
                  <a:lnTo>
                    <a:pt x="744" y="103"/>
                  </a:lnTo>
                  <a:lnTo>
                    <a:pt x="641" y="154"/>
                  </a:lnTo>
                  <a:lnTo>
                    <a:pt x="539" y="218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83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29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83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29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45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18"/>
                  </a:lnTo>
                  <a:lnTo>
                    <a:pt x="1794" y="154"/>
                  </a:lnTo>
                  <a:lnTo>
                    <a:pt x="1691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3468650" y="2192600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090" y="0"/>
                  </a:moveTo>
                  <a:lnTo>
                    <a:pt x="974" y="26"/>
                  </a:lnTo>
                  <a:lnTo>
                    <a:pt x="846" y="52"/>
                  </a:lnTo>
                  <a:lnTo>
                    <a:pt x="744" y="90"/>
                  </a:lnTo>
                  <a:lnTo>
                    <a:pt x="628" y="141"/>
                  </a:lnTo>
                  <a:lnTo>
                    <a:pt x="539" y="205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16"/>
                  </a:lnTo>
                  <a:lnTo>
                    <a:pt x="628" y="2280"/>
                  </a:lnTo>
                  <a:lnTo>
                    <a:pt x="744" y="2331"/>
                  </a:lnTo>
                  <a:lnTo>
                    <a:pt x="846" y="2370"/>
                  </a:lnTo>
                  <a:lnTo>
                    <a:pt x="974" y="2408"/>
                  </a:lnTo>
                  <a:lnTo>
                    <a:pt x="1090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3351775" y="2175950"/>
              <a:ext cx="60550" cy="60550"/>
            </a:xfrm>
            <a:custGeom>
              <a:avLst/>
              <a:gdLst/>
              <a:ahLst/>
              <a:cxnLst/>
              <a:rect l="l" t="t" r="r" b="b"/>
              <a:pathLst>
                <a:path w="2422" h="2422" extrusionOk="0">
                  <a:moveTo>
                    <a:pt x="1090" y="0"/>
                  </a:moveTo>
                  <a:lnTo>
                    <a:pt x="962" y="26"/>
                  </a:lnTo>
                  <a:lnTo>
                    <a:pt x="846" y="52"/>
                  </a:lnTo>
                  <a:lnTo>
                    <a:pt x="731" y="90"/>
                  </a:lnTo>
                  <a:lnTo>
                    <a:pt x="629" y="141"/>
                  </a:lnTo>
                  <a:lnTo>
                    <a:pt x="526" y="205"/>
                  </a:lnTo>
                  <a:lnTo>
                    <a:pt x="436" y="269"/>
                  </a:lnTo>
                  <a:lnTo>
                    <a:pt x="347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28"/>
                  </a:lnTo>
                  <a:lnTo>
                    <a:pt x="91" y="743"/>
                  </a:lnTo>
                  <a:lnTo>
                    <a:pt x="52" y="846"/>
                  </a:lnTo>
                  <a:lnTo>
                    <a:pt x="14" y="961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14" y="1460"/>
                  </a:lnTo>
                  <a:lnTo>
                    <a:pt x="52" y="1576"/>
                  </a:lnTo>
                  <a:lnTo>
                    <a:pt x="91" y="1678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16"/>
                  </a:lnTo>
                  <a:lnTo>
                    <a:pt x="629" y="2280"/>
                  </a:lnTo>
                  <a:lnTo>
                    <a:pt x="731" y="2331"/>
                  </a:lnTo>
                  <a:lnTo>
                    <a:pt x="846" y="2370"/>
                  </a:lnTo>
                  <a:lnTo>
                    <a:pt x="962" y="2395"/>
                  </a:lnTo>
                  <a:lnTo>
                    <a:pt x="1090" y="2421"/>
                  </a:lnTo>
                  <a:lnTo>
                    <a:pt x="1333" y="2421"/>
                  </a:lnTo>
                  <a:lnTo>
                    <a:pt x="1448" y="2395"/>
                  </a:lnTo>
                  <a:lnTo>
                    <a:pt x="1576" y="2370"/>
                  </a:lnTo>
                  <a:lnTo>
                    <a:pt x="1679" y="2331"/>
                  </a:lnTo>
                  <a:lnTo>
                    <a:pt x="1794" y="2280"/>
                  </a:lnTo>
                  <a:lnTo>
                    <a:pt x="1884" y="2216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8"/>
                  </a:lnTo>
                  <a:lnTo>
                    <a:pt x="2370" y="1576"/>
                  </a:lnTo>
                  <a:lnTo>
                    <a:pt x="2396" y="1460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61"/>
                  </a:lnTo>
                  <a:lnTo>
                    <a:pt x="2370" y="846"/>
                  </a:lnTo>
                  <a:lnTo>
                    <a:pt x="2332" y="743"/>
                  </a:lnTo>
                  <a:lnTo>
                    <a:pt x="2281" y="628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63" y="359"/>
                  </a:lnTo>
                  <a:lnTo>
                    <a:pt x="1986" y="269"/>
                  </a:lnTo>
                  <a:lnTo>
                    <a:pt x="1884" y="205"/>
                  </a:lnTo>
                  <a:lnTo>
                    <a:pt x="1794" y="141"/>
                  </a:lnTo>
                  <a:lnTo>
                    <a:pt x="1679" y="90"/>
                  </a:lnTo>
                  <a:lnTo>
                    <a:pt x="1576" y="52"/>
                  </a:lnTo>
                  <a:lnTo>
                    <a:pt x="1448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3268225" y="2432100"/>
              <a:ext cx="60525" cy="60550"/>
            </a:xfrm>
            <a:custGeom>
              <a:avLst/>
              <a:gdLst/>
              <a:ahLst/>
              <a:cxnLst/>
              <a:rect l="l" t="t" r="r" b="b"/>
              <a:pathLst>
                <a:path w="2421" h="2422" extrusionOk="0">
                  <a:moveTo>
                    <a:pt x="1089" y="1"/>
                  </a:moveTo>
                  <a:lnTo>
                    <a:pt x="961" y="26"/>
                  </a:lnTo>
                  <a:lnTo>
                    <a:pt x="845" y="52"/>
                  </a:lnTo>
                  <a:lnTo>
                    <a:pt x="743" y="90"/>
                  </a:lnTo>
                  <a:lnTo>
                    <a:pt x="628" y="142"/>
                  </a:lnTo>
                  <a:lnTo>
                    <a:pt x="525" y="206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36"/>
                  </a:lnTo>
                  <a:lnTo>
                    <a:pt x="205" y="539"/>
                  </a:lnTo>
                  <a:lnTo>
                    <a:pt x="141" y="628"/>
                  </a:lnTo>
                  <a:lnTo>
                    <a:pt x="90" y="744"/>
                  </a:lnTo>
                  <a:lnTo>
                    <a:pt x="51" y="846"/>
                  </a:lnTo>
                  <a:lnTo>
                    <a:pt x="26" y="974"/>
                  </a:lnTo>
                  <a:lnTo>
                    <a:pt x="0" y="1089"/>
                  </a:lnTo>
                  <a:lnTo>
                    <a:pt x="0" y="1217"/>
                  </a:lnTo>
                  <a:lnTo>
                    <a:pt x="0" y="1333"/>
                  </a:lnTo>
                  <a:lnTo>
                    <a:pt x="26" y="1461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4"/>
                  </a:lnTo>
                  <a:lnTo>
                    <a:pt x="205" y="1896"/>
                  </a:lnTo>
                  <a:lnTo>
                    <a:pt x="269" y="1986"/>
                  </a:lnTo>
                  <a:lnTo>
                    <a:pt x="346" y="2076"/>
                  </a:lnTo>
                  <a:lnTo>
                    <a:pt x="436" y="2152"/>
                  </a:lnTo>
                  <a:lnTo>
                    <a:pt x="525" y="2216"/>
                  </a:lnTo>
                  <a:lnTo>
                    <a:pt x="628" y="2281"/>
                  </a:lnTo>
                  <a:lnTo>
                    <a:pt x="743" y="2332"/>
                  </a:lnTo>
                  <a:lnTo>
                    <a:pt x="845" y="2370"/>
                  </a:lnTo>
                  <a:lnTo>
                    <a:pt x="961" y="2409"/>
                  </a:lnTo>
                  <a:lnTo>
                    <a:pt x="1089" y="2421"/>
                  </a:lnTo>
                  <a:lnTo>
                    <a:pt x="1332" y="2421"/>
                  </a:lnTo>
                  <a:lnTo>
                    <a:pt x="1460" y="2409"/>
                  </a:lnTo>
                  <a:lnTo>
                    <a:pt x="1575" y="2370"/>
                  </a:lnTo>
                  <a:lnTo>
                    <a:pt x="1678" y="2332"/>
                  </a:lnTo>
                  <a:lnTo>
                    <a:pt x="1793" y="2281"/>
                  </a:lnTo>
                  <a:lnTo>
                    <a:pt x="1883" y="2216"/>
                  </a:lnTo>
                  <a:lnTo>
                    <a:pt x="1985" y="2152"/>
                  </a:lnTo>
                  <a:lnTo>
                    <a:pt x="2062" y="2076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1"/>
                  </a:lnTo>
                  <a:lnTo>
                    <a:pt x="2421" y="1333"/>
                  </a:lnTo>
                  <a:lnTo>
                    <a:pt x="2421" y="1217"/>
                  </a:lnTo>
                  <a:lnTo>
                    <a:pt x="2421" y="1089"/>
                  </a:lnTo>
                  <a:lnTo>
                    <a:pt x="2395" y="974"/>
                  </a:lnTo>
                  <a:lnTo>
                    <a:pt x="2370" y="846"/>
                  </a:lnTo>
                  <a:lnTo>
                    <a:pt x="2331" y="744"/>
                  </a:lnTo>
                  <a:lnTo>
                    <a:pt x="2280" y="628"/>
                  </a:lnTo>
                  <a:lnTo>
                    <a:pt x="2216" y="539"/>
                  </a:lnTo>
                  <a:lnTo>
                    <a:pt x="2152" y="436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06"/>
                  </a:lnTo>
                  <a:lnTo>
                    <a:pt x="1793" y="142"/>
                  </a:lnTo>
                  <a:lnTo>
                    <a:pt x="1678" y="90"/>
                  </a:lnTo>
                  <a:lnTo>
                    <a:pt x="1575" y="52"/>
                  </a:lnTo>
                  <a:lnTo>
                    <a:pt x="1460" y="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3334825" y="2618775"/>
              <a:ext cx="60850" cy="60550"/>
            </a:xfrm>
            <a:custGeom>
              <a:avLst/>
              <a:gdLst/>
              <a:ahLst/>
              <a:cxnLst/>
              <a:rect l="l" t="t" r="r" b="b"/>
              <a:pathLst>
                <a:path w="2434" h="2422" extrusionOk="0">
                  <a:moveTo>
                    <a:pt x="1089" y="1"/>
                  </a:moveTo>
                  <a:lnTo>
                    <a:pt x="974" y="14"/>
                  </a:lnTo>
                  <a:lnTo>
                    <a:pt x="858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8" y="270"/>
                  </a:lnTo>
                  <a:lnTo>
                    <a:pt x="359" y="347"/>
                  </a:lnTo>
                  <a:lnTo>
                    <a:pt x="282" y="436"/>
                  </a:lnTo>
                  <a:lnTo>
                    <a:pt x="218" y="526"/>
                  </a:lnTo>
                  <a:lnTo>
                    <a:pt x="154" y="628"/>
                  </a:lnTo>
                  <a:lnTo>
                    <a:pt x="103" y="731"/>
                  </a:lnTo>
                  <a:lnTo>
                    <a:pt x="64" y="846"/>
                  </a:lnTo>
                  <a:lnTo>
                    <a:pt x="26" y="961"/>
                  </a:lnTo>
                  <a:lnTo>
                    <a:pt x="13" y="1089"/>
                  </a:lnTo>
                  <a:lnTo>
                    <a:pt x="0" y="1205"/>
                  </a:lnTo>
                  <a:lnTo>
                    <a:pt x="13" y="1333"/>
                  </a:lnTo>
                  <a:lnTo>
                    <a:pt x="26" y="1448"/>
                  </a:lnTo>
                  <a:lnTo>
                    <a:pt x="64" y="1576"/>
                  </a:lnTo>
                  <a:lnTo>
                    <a:pt x="103" y="1679"/>
                  </a:lnTo>
                  <a:lnTo>
                    <a:pt x="154" y="1794"/>
                  </a:lnTo>
                  <a:lnTo>
                    <a:pt x="218" y="1883"/>
                  </a:lnTo>
                  <a:lnTo>
                    <a:pt x="282" y="1986"/>
                  </a:lnTo>
                  <a:lnTo>
                    <a:pt x="359" y="2063"/>
                  </a:lnTo>
                  <a:lnTo>
                    <a:pt x="448" y="2140"/>
                  </a:lnTo>
                  <a:lnTo>
                    <a:pt x="538" y="2216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8" y="2370"/>
                  </a:lnTo>
                  <a:lnTo>
                    <a:pt x="974" y="2396"/>
                  </a:lnTo>
                  <a:lnTo>
                    <a:pt x="1089" y="2421"/>
                  </a:lnTo>
                  <a:lnTo>
                    <a:pt x="1345" y="2421"/>
                  </a:lnTo>
                  <a:lnTo>
                    <a:pt x="1460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3" y="2281"/>
                  </a:lnTo>
                  <a:lnTo>
                    <a:pt x="1896" y="2216"/>
                  </a:lnTo>
                  <a:lnTo>
                    <a:pt x="1985" y="2140"/>
                  </a:lnTo>
                  <a:lnTo>
                    <a:pt x="2075" y="2063"/>
                  </a:lnTo>
                  <a:lnTo>
                    <a:pt x="2152" y="1986"/>
                  </a:lnTo>
                  <a:lnTo>
                    <a:pt x="2229" y="1883"/>
                  </a:lnTo>
                  <a:lnTo>
                    <a:pt x="2293" y="1794"/>
                  </a:lnTo>
                  <a:lnTo>
                    <a:pt x="2344" y="1679"/>
                  </a:lnTo>
                  <a:lnTo>
                    <a:pt x="2382" y="1576"/>
                  </a:lnTo>
                  <a:lnTo>
                    <a:pt x="2408" y="1448"/>
                  </a:lnTo>
                  <a:lnTo>
                    <a:pt x="2421" y="1333"/>
                  </a:lnTo>
                  <a:lnTo>
                    <a:pt x="2434" y="1205"/>
                  </a:lnTo>
                  <a:lnTo>
                    <a:pt x="2421" y="1089"/>
                  </a:lnTo>
                  <a:lnTo>
                    <a:pt x="2408" y="961"/>
                  </a:lnTo>
                  <a:lnTo>
                    <a:pt x="2382" y="846"/>
                  </a:lnTo>
                  <a:lnTo>
                    <a:pt x="2344" y="731"/>
                  </a:lnTo>
                  <a:lnTo>
                    <a:pt x="2293" y="628"/>
                  </a:lnTo>
                  <a:lnTo>
                    <a:pt x="2229" y="526"/>
                  </a:lnTo>
                  <a:lnTo>
                    <a:pt x="2152" y="436"/>
                  </a:lnTo>
                  <a:lnTo>
                    <a:pt x="2075" y="347"/>
                  </a:lnTo>
                  <a:lnTo>
                    <a:pt x="1985" y="270"/>
                  </a:lnTo>
                  <a:lnTo>
                    <a:pt x="1896" y="206"/>
                  </a:lnTo>
                  <a:lnTo>
                    <a:pt x="1793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0" y="14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3268225" y="2759675"/>
              <a:ext cx="60525" cy="60850"/>
            </a:xfrm>
            <a:custGeom>
              <a:avLst/>
              <a:gdLst/>
              <a:ahLst/>
              <a:cxnLst/>
              <a:rect l="l" t="t" r="r" b="b"/>
              <a:pathLst>
                <a:path w="2421" h="2434" extrusionOk="0">
                  <a:moveTo>
                    <a:pt x="1204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5" y="64"/>
                  </a:lnTo>
                  <a:lnTo>
                    <a:pt x="743" y="103"/>
                  </a:lnTo>
                  <a:lnTo>
                    <a:pt x="628" y="154"/>
                  </a:lnTo>
                  <a:lnTo>
                    <a:pt x="525" y="218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48"/>
                  </a:lnTo>
                  <a:lnTo>
                    <a:pt x="205" y="538"/>
                  </a:lnTo>
                  <a:lnTo>
                    <a:pt x="141" y="641"/>
                  </a:lnTo>
                  <a:lnTo>
                    <a:pt x="90" y="743"/>
                  </a:lnTo>
                  <a:lnTo>
                    <a:pt x="51" y="858"/>
                  </a:lnTo>
                  <a:lnTo>
                    <a:pt x="26" y="974"/>
                  </a:lnTo>
                  <a:lnTo>
                    <a:pt x="0" y="1102"/>
                  </a:lnTo>
                  <a:lnTo>
                    <a:pt x="0" y="1217"/>
                  </a:lnTo>
                  <a:lnTo>
                    <a:pt x="0" y="1345"/>
                  </a:lnTo>
                  <a:lnTo>
                    <a:pt x="26" y="1460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3"/>
                  </a:lnTo>
                  <a:lnTo>
                    <a:pt x="205" y="1896"/>
                  </a:lnTo>
                  <a:lnTo>
                    <a:pt x="269" y="1985"/>
                  </a:lnTo>
                  <a:lnTo>
                    <a:pt x="346" y="2075"/>
                  </a:lnTo>
                  <a:lnTo>
                    <a:pt x="436" y="2152"/>
                  </a:lnTo>
                  <a:lnTo>
                    <a:pt x="525" y="2229"/>
                  </a:lnTo>
                  <a:lnTo>
                    <a:pt x="628" y="2293"/>
                  </a:lnTo>
                  <a:lnTo>
                    <a:pt x="743" y="2344"/>
                  </a:lnTo>
                  <a:lnTo>
                    <a:pt x="845" y="2382"/>
                  </a:lnTo>
                  <a:lnTo>
                    <a:pt x="961" y="2408"/>
                  </a:lnTo>
                  <a:lnTo>
                    <a:pt x="1089" y="2421"/>
                  </a:lnTo>
                  <a:lnTo>
                    <a:pt x="1204" y="2434"/>
                  </a:lnTo>
                  <a:lnTo>
                    <a:pt x="1332" y="2421"/>
                  </a:lnTo>
                  <a:lnTo>
                    <a:pt x="1460" y="2408"/>
                  </a:lnTo>
                  <a:lnTo>
                    <a:pt x="1575" y="2382"/>
                  </a:lnTo>
                  <a:lnTo>
                    <a:pt x="1678" y="2344"/>
                  </a:lnTo>
                  <a:lnTo>
                    <a:pt x="1793" y="2293"/>
                  </a:lnTo>
                  <a:lnTo>
                    <a:pt x="1883" y="2229"/>
                  </a:lnTo>
                  <a:lnTo>
                    <a:pt x="1985" y="2152"/>
                  </a:lnTo>
                  <a:lnTo>
                    <a:pt x="2062" y="2075"/>
                  </a:lnTo>
                  <a:lnTo>
                    <a:pt x="2152" y="1985"/>
                  </a:lnTo>
                  <a:lnTo>
                    <a:pt x="2216" y="1896"/>
                  </a:lnTo>
                  <a:lnTo>
                    <a:pt x="2280" y="1793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0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5" y="974"/>
                  </a:lnTo>
                  <a:lnTo>
                    <a:pt x="2370" y="858"/>
                  </a:lnTo>
                  <a:lnTo>
                    <a:pt x="2331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48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18"/>
                  </a:lnTo>
                  <a:lnTo>
                    <a:pt x="1793" y="154"/>
                  </a:lnTo>
                  <a:lnTo>
                    <a:pt x="1678" y="103"/>
                  </a:lnTo>
                  <a:lnTo>
                    <a:pt x="1575" y="64"/>
                  </a:lnTo>
                  <a:lnTo>
                    <a:pt x="1460" y="26"/>
                  </a:lnTo>
                  <a:lnTo>
                    <a:pt x="1332" y="13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3385075" y="29668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90" y="1"/>
                  </a:moveTo>
                  <a:lnTo>
                    <a:pt x="974" y="27"/>
                  </a:lnTo>
                  <a:lnTo>
                    <a:pt x="859" y="52"/>
                  </a:lnTo>
                  <a:lnTo>
                    <a:pt x="744" y="91"/>
                  </a:lnTo>
                  <a:lnTo>
                    <a:pt x="641" y="142"/>
                  </a:lnTo>
                  <a:lnTo>
                    <a:pt x="539" y="206"/>
                  </a:lnTo>
                  <a:lnTo>
                    <a:pt x="436" y="270"/>
                  </a:lnTo>
                  <a:lnTo>
                    <a:pt x="360" y="360"/>
                  </a:lnTo>
                  <a:lnTo>
                    <a:pt x="283" y="436"/>
                  </a:lnTo>
                  <a:lnTo>
                    <a:pt x="206" y="539"/>
                  </a:lnTo>
                  <a:lnTo>
                    <a:pt x="142" y="628"/>
                  </a:lnTo>
                  <a:lnTo>
                    <a:pt x="91" y="744"/>
                  </a:lnTo>
                  <a:lnTo>
                    <a:pt x="52" y="846"/>
                  </a:lnTo>
                  <a:lnTo>
                    <a:pt x="27" y="961"/>
                  </a:lnTo>
                  <a:lnTo>
                    <a:pt x="1" y="1090"/>
                  </a:lnTo>
                  <a:lnTo>
                    <a:pt x="1" y="1218"/>
                  </a:lnTo>
                  <a:lnTo>
                    <a:pt x="1" y="1333"/>
                  </a:lnTo>
                  <a:lnTo>
                    <a:pt x="27" y="1461"/>
                  </a:lnTo>
                  <a:lnTo>
                    <a:pt x="52" y="1576"/>
                  </a:lnTo>
                  <a:lnTo>
                    <a:pt x="91" y="1679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60" y="2076"/>
                  </a:lnTo>
                  <a:lnTo>
                    <a:pt x="436" y="2153"/>
                  </a:lnTo>
                  <a:lnTo>
                    <a:pt x="539" y="2217"/>
                  </a:lnTo>
                  <a:lnTo>
                    <a:pt x="641" y="2281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90" y="2422"/>
                  </a:lnTo>
                  <a:lnTo>
                    <a:pt x="1333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2" y="2332"/>
                  </a:lnTo>
                  <a:lnTo>
                    <a:pt x="1794" y="2281"/>
                  </a:lnTo>
                  <a:lnTo>
                    <a:pt x="1897" y="2217"/>
                  </a:lnTo>
                  <a:lnTo>
                    <a:pt x="1986" y="2153"/>
                  </a:lnTo>
                  <a:lnTo>
                    <a:pt x="2076" y="2076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9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2" y="1333"/>
                  </a:lnTo>
                  <a:lnTo>
                    <a:pt x="2434" y="1218"/>
                  </a:lnTo>
                  <a:lnTo>
                    <a:pt x="2422" y="1090"/>
                  </a:lnTo>
                  <a:lnTo>
                    <a:pt x="2409" y="961"/>
                  </a:lnTo>
                  <a:lnTo>
                    <a:pt x="2370" y="846"/>
                  </a:lnTo>
                  <a:lnTo>
                    <a:pt x="2332" y="744"/>
                  </a:lnTo>
                  <a:lnTo>
                    <a:pt x="2281" y="628"/>
                  </a:lnTo>
                  <a:lnTo>
                    <a:pt x="2217" y="539"/>
                  </a:lnTo>
                  <a:lnTo>
                    <a:pt x="2153" y="436"/>
                  </a:lnTo>
                  <a:lnTo>
                    <a:pt x="2076" y="360"/>
                  </a:lnTo>
                  <a:lnTo>
                    <a:pt x="1986" y="270"/>
                  </a:lnTo>
                  <a:lnTo>
                    <a:pt x="1897" y="206"/>
                  </a:lnTo>
                  <a:lnTo>
                    <a:pt x="1794" y="142"/>
                  </a:lnTo>
                  <a:lnTo>
                    <a:pt x="1692" y="91"/>
                  </a:lnTo>
                  <a:lnTo>
                    <a:pt x="1576" y="52"/>
                  </a:lnTo>
                  <a:lnTo>
                    <a:pt x="1461" y="27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4036050" y="299310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64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18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8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5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93"/>
                  </a:lnTo>
                  <a:lnTo>
                    <a:pt x="743" y="2344"/>
                  </a:lnTo>
                  <a:lnTo>
                    <a:pt x="858" y="2382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82"/>
                  </a:lnTo>
                  <a:lnTo>
                    <a:pt x="1691" y="2344"/>
                  </a:lnTo>
                  <a:lnTo>
                    <a:pt x="1793" y="2293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5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8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18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64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4228800" y="2822425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4" y="90"/>
                  </a:lnTo>
                  <a:lnTo>
                    <a:pt x="641" y="141"/>
                  </a:lnTo>
                  <a:lnTo>
                    <a:pt x="539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7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9" y="2216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7" y="2434"/>
                  </a:lnTo>
                  <a:lnTo>
                    <a:pt x="1346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33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4315250" y="2674175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205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6" y="65"/>
                  </a:lnTo>
                  <a:lnTo>
                    <a:pt x="744" y="103"/>
                  </a:lnTo>
                  <a:lnTo>
                    <a:pt x="628" y="154"/>
                  </a:lnTo>
                  <a:lnTo>
                    <a:pt x="526" y="218"/>
                  </a:lnTo>
                  <a:lnTo>
                    <a:pt x="436" y="282"/>
                  </a:lnTo>
                  <a:lnTo>
                    <a:pt x="347" y="359"/>
                  </a:lnTo>
                  <a:lnTo>
                    <a:pt x="270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102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99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29"/>
                  </a:lnTo>
                  <a:lnTo>
                    <a:pt x="628" y="2293"/>
                  </a:lnTo>
                  <a:lnTo>
                    <a:pt x="744" y="2344"/>
                  </a:lnTo>
                  <a:lnTo>
                    <a:pt x="846" y="2383"/>
                  </a:lnTo>
                  <a:lnTo>
                    <a:pt x="961" y="2408"/>
                  </a:lnTo>
                  <a:lnTo>
                    <a:pt x="1089" y="2434"/>
                  </a:lnTo>
                  <a:lnTo>
                    <a:pt x="1333" y="2434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79" y="2344"/>
                  </a:lnTo>
                  <a:lnTo>
                    <a:pt x="1794" y="2293"/>
                  </a:lnTo>
                  <a:lnTo>
                    <a:pt x="1884" y="2229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99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63" y="359"/>
                  </a:lnTo>
                  <a:lnTo>
                    <a:pt x="1986" y="282"/>
                  </a:lnTo>
                  <a:lnTo>
                    <a:pt x="1884" y="218"/>
                  </a:lnTo>
                  <a:lnTo>
                    <a:pt x="1794" y="154"/>
                  </a:lnTo>
                  <a:lnTo>
                    <a:pt x="1679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Display 12">
            <a:extLst>
              <a:ext uri="{FF2B5EF4-FFF2-40B4-BE49-F238E27FC236}">
                <a16:creationId xmlns:a16="http://schemas.microsoft.com/office/drawing/2014/main" id="{1057F265-3272-8B87-38C9-CFF6D42EE9BB}"/>
              </a:ext>
            </a:extLst>
          </p:cNvPr>
          <p:cNvSpPr/>
          <p:nvPr/>
        </p:nvSpPr>
        <p:spPr>
          <a:xfrm>
            <a:off x="170985" y="438615"/>
            <a:ext cx="1663023" cy="1129990"/>
          </a:xfrm>
          <a:prstGeom prst="flowChartDisplay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F9B44B50-A9B1-A38C-8410-89AEBE2BD651}"/>
              </a:ext>
            </a:extLst>
          </p:cNvPr>
          <p:cNvSpPr/>
          <p:nvPr/>
        </p:nvSpPr>
        <p:spPr>
          <a:xfrm>
            <a:off x="282498" y="988742"/>
            <a:ext cx="8727687" cy="3546088"/>
          </a:xfrm>
          <a:prstGeom prst="round2Same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7030F-7A89-DC75-EF90-B6F320D64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1512"/>
            <a:ext cx="8229600" cy="966439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200" dirty="0"/>
              <a:t>IMPLEMENTED RESULT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FC109F8-4DDF-0CC6-9BA1-CFD1A1BF38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82498" y="1192590"/>
            <a:ext cx="8727687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book recommendation system was successfully implemented, allowing users to receive personalized book recommendations based on their reading history, preferences, and other factors.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was able to collect user data, such as reading history, ratings, and preferences, and use algorithms such as collaborative filtering, cosine similarity, or a hybrid approach to generate accurate and relevant recommendations.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was able to provide users with a user-friendly interface to browse recommended books, view book details, and add books to their reading lists.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was able to handle a large amount of user and book data, making it scalable to accommodate growing numbers of users and books. </a:t>
            </a:r>
          </a:p>
        </p:txBody>
      </p:sp>
      <p:pic>
        <p:nvPicPr>
          <p:cNvPr id="10" name="Graphic 9" descr="Presentation with pie chart with solid fill">
            <a:extLst>
              <a:ext uri="{FF2B5EF4-FFF2-40B4-BE49-F238E27FC236}">
                <a16:creationId xmlns:a16="http://schemas.microsoft.com/office/drawing/2014/main" id="{6D5D69B9-5BAC-C3A5-C25C-ED0DEED29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574" y="325694"/>
            <a:ext cx="1358223" cy="126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47395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</TotalTime>
  <Words>762</Words>
  <Application>Microsoft Office PowerPoint</Application>
  <PresentationFormat>On-screen Show (16:9)</PresentationFormat>
  <Paragraphs>101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Fira Sans Extra Condensed</vt:lpstr>
      <vt:lpstr>Agency FB</vt:lpstr>
      <vt:lpstr>Arial</vt:lpstr>
      <vt:lpstr>Modern No. 20</vt:lpstr>
      <vt:lpstr>Roboto</vt:lpstr>
      <vt:lpstr>Fira Sans Extra Condensed SemiBold</vt:lpstr>
      <vt:lpstr>Wingdings</vt:lpstr>
      <vt:lpstr>Machine Learning Infographics by Slidesgo</vt:lpstr>
      <vt:lpstr>BOOK RECOMMENDATION SYSTEM</vt:lpstr>
      <vt:lpstr>CONTENT</vt:lpstr>
      <vt:lpstr>INTRODUCTION</vt:lpstr>
      <vt:lpstr>PowerPoint Presentation</vt:lpstr>
      <vt:lpstr>SOFTWARE DEVELOPMENT LIFE CYCLE FOR BOOK RECOMMENDATION SYSTEM</vt:lpstr>
      <vt:lpstr>FLOW DIAGRAM</vt:lpstr>
      <vt:lpstr>TOOLS &amp; TECHNOLOGIES USED</vt:lpstr>
      <vt:lpstr>ALGORITHMS FOR BOOK RECOMMENDATION SYSTEM</vt:lpstr>
      <vt:lpstr>IMPLEMENTED RESULT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RECOMMEND SYSTEM</dc:title>
  <dc:creator>VISHAL KUMAR</dc:creator>
  <cp:lastModifiedBy>Vishal Kumar</cp:lastModifiedBy>
  <cp:revision>5</cp:revision>
  <dcterms:modified xsi:type="dcterms:W3CDTF">2023-08-27T16:05:44Z</dcterms:modified>
</cp:coreProperties>
</file>